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9" r:id="rId4"/>
    <p:sldId id="268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00A7E6"/>
    <a:srgbClr val="0175B0"/>
    <a:srgbClr val="013F7C"/>
    <a:srgbClr val="A772B0"/>
    <a:srgbClr val="A574AD"/>
    <a:srgbClr val="CCB3D9"/>
    <a:srgbClr val="64196B"/>
    <a:srgbClr val="8D358B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6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1074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0399" y="685199"/>
            <a:ext cx="4742888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GB" sz="4400" b="1" dirty="0">
                <a:latin typeface="Twinkl" pitchFamily="50" charset="0"/>
              </a:rPr>
              <a:t>Hello children!</a:t>
            </a:r>
          </a:p>
        </p:txBody>
      </p:sp>
      <p:sp>
        <p:nvSpPr>
          <p:cNvPr id="8" name="Rectangle 7"/>
          <p:cNvSpPr/>
          <p:nvPr/>
        </p:nvSpPr>
        <p:spPr>
          <a:xfrm>
            <a:off x="758399" y="1447148"/>
            <a:ext cx="4742888" cy="21236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GB" sz="2400" dirty="0">
                <a:latin typeface="Twinkl" pitchFamily="50" charset="0"/>
              </a:rPr>
              <a:t>It is nearly time for me and my astronaut friends to take off into space. </a:t>
            </a:r>
            <a:br>
              <a:rPr lang="en-GB" sz="2400" dirty="0">
                <a:latin typeface="Twinkl" pitchFamily="50" charset="0"/>
              </a:rPr>
            </a:br>
            <a:r>
              <a:rPr lang="en-GB" sz="2400" dirty="0">
                <a:latin typeface="Twinkl" pitchFamily="50" charset="0"/>
              </a:rPr>
              <a:t/>
            </a:r>
            <a:br>
              <a:rPr lang="en-GB" sz="2400" dirty="0">
                <a:latin typeface="Twinkl" pitchFamily="50" charset="0"/>
              </a:rPr>
            </a:br>
            <a:r>
              <a:rPr lang="en-GB" sz="2400" dirty="0">
                <a:latin typeface="Twinkl" pitchFamily="50" charset="0"/>
              </a:rPr>
              <a:t>Would you like to help us? </a:t>
            </a:r>
          </a:p>
          <a:p>
            <a:pPr>
              <a:defRPr/>
            </a:pPr>
            <a:endParaRPr lang="en-GB" dirty="0">
              <a:latin typeface="Twinkl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3570806"/>
            <a:ext cx="9144000" cy="861274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latin typeface="Twinkl" pitchFamily="50" charset="0"/>
              </a:rPr>
              <a:t>See if you can join in and say the numbers in the </a:t>
            </a:r>
          </a:p>
          <a:p>
            <a:pPr algn="ctr">
              <a:defRPr/>
            </a:pPr>
            <a:r>
              <a:rPr lang="en-GB" sz="2000" dirty="0">
                <a:latin typeface="Twinkl" pitchFamily="50" charset="0"/>
              </a:rPr>
              <a:t>countdown to help the rockets launch into space.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5567275" y="607032"/>
            <a:ext cx="2607010" cy="26896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8267">
            <a:off x="9439474" y="5515106"/>
            <a:ext cx="2086764" cy="206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85 0.00116 L -0.03385 0.00116 C -0.03593 -0.00579 -0.03819 -0.01667 -0.04218 -0.02292 C -0.04652 -0.02963 -0.05382 -0.0375 -0.05885 -0.04144 C -0.06128 -0.04329 -0.06371 -0.04491 -0.06579 -0.04699 C -0.071 -0.05209 -0.08107 -0.06551 -0.08663 -0.06736 L -0.09218 -0.06921 C -0.09704 -0.0757 -0.09652 -0.07593 -0.10329 -0.08033 C -0.10555 -0.08195 -0.10816 -0.08264 -0.11024 -0.08403 C -0.11232 -0.08565 -0.11388 -0.0882 -0.11579 -0.08959 C -0.12621 -0.09769 -0.12465 -0.09653 -0.13385 -0.09884 C -0.13854 -0.10301 -0.14409 -0.10834 -0.14913 -0.10996 C -0.15104 -0.11065 -0.15295 -0.11111 -0.15468 -0.11181 C -0.17257 -0.12084 -0.15 -0.11065 -0.16441 -0.11921 C -0.17031 -0.12269 -0.17378 -0.12338 -0.17968 -0.12477 C -0.18107 -0.12616 -0.18229 -0.12778 -0.18385 -0.12847 C -0.19027 -0.13148 -0.1967 -0.13496 -0.20329 -0.13588 L -0.21441 -0.13773 C -0.21909 -0.13843 -0.22378 -0.13889 -0.22829 -0.13959 C -0.23402 -0.14074 -0.23941 -0.14306 -0.24496 -0.14329 L -0.26996 -0.14514 C -0.27604 -0.14584 -0.28211 -0.14676 -0.28802 -0.14699 C -0.29878 -0.14792 -0.30937 -0.14838 -0.31996 -0.14884 C -0.33576 -0.14838 -0.35156 -0.14815 -0.36718 -0.14699 C -0.37708 -0.1463 -0.38663 -0.14421 -0.39635 -0.14329 C -0.41076 -0.14213 -0.42517 -0.14167 -0.43941 -0.13959 L -0.46718 -0.13588 C -0.47066 -0.13496 -0.47638 -0.13287 -0.47968 -0.13218 C -0.48524 -0.13148 -0.49079 -0.13102 -0.49635 -0.13033 C -0.49878 -0.12986 -0.50104 -0.12917 -0.50329 -0.12847 C -0.5052 -0.12801 -0.50711 -0.12709 -0.50885 -0.12662 C -0.51267 -0.12593 -0.51632 -0.1257 -0.51996 -0.12477 C -0.52291 -0.12431 -0.52552 -0.12338 -0.52829 -0.12292 C -0.53767 -0.12199 -0.54687 -0.12176 -0.55607 -0.12107 C -0.55885 -0.1206 -0.56163 -0.11968 -0.56441 -0.11921 C -0.57656 -0.11783 -0.58871 -0.11783 -0.60052 -0.11551 C -0.60382 -0.11505 -0.60711 -0.11459 -0.61024 -0.11366 C -0.62465 -0.11065 -0.60937 -0.1132 -0.62552 -0.10996 C -0.62934 -0.10926 -0.63298 -0.1088 -0.63663 -0.1081 C -0.65937 -0.1088 -0.68211 -0.10834 -0.70468 -0.10996 C -0.70763 -0.11019 -0.71024 -0.1132 -0.71302 -0.11366 C -0.71875 -0.11505 -0.72187 -0.11551 -0.72691 -0.11736 C -0.72986 -0.11852 -0.73246 -0.12014 -0.73524 -0.12107 C -0.73715 -0.12176 -0.73906 -0.12222 -0.74079 -0.12292 C -0.74236 -0.12361 -0.74357 -0.12454 -0.74496 -0.12477 C -0.77395 -0.13264 -0.73368 -0.11968 -0.76579 -0.13033 C -0.7677 -0.13102 -0.76979 -0.13125 -0.77135 -0.13218 C -0.77864 -0.13704 -0.775 -0.13542 -0.78246 -0.13773 C -0.78385 -0.13912 -0.78524 -0.14051 -0.78663 -0.14144 C -0.79132 -0.14445 -0.79583 -0.14676 -0.80052 -0.14884 C -0.80191 -0.14954 -0.80347 -0.15 -0.80468 -0.1507 C -0.80659 -0.15185 -0.80833 -0.15371 -0.81024 -0.1544 C -0.81388 -0.15602 -0.82135 -0.1581 -0.82135 -0.1581 C -0.82274 -0.15949 -0.82413 -0.16088 -0.82552 -0.16181 C -0.82691 -0.16273 -0.82847 -0.16296 -0.82968 -0.16366 C -0.83159 -0.16482 -0.8335 -0.16621 -0.83524 -0.16736 C -0.8368 -0.16852 -0.83784 -0.1706 -0.83941 -0.17107 C -0.8427 -0.17246 -0.846 -0.17246 -0.84913 -0.17292 C -0.85052 -0.17361 -0.85191 -0.17454 -0.85329 -0.17477 C -0.86215 -0.17732 -0.87257 -0.17755 -0.88107 -0.17847 C -0.89513 -0.18009 -0.89218 -0.17986 -0.90329 -0.18218 C -0.90711 -0.18218 -0.96857 -0.18033 -0.98107 -0.17847 C -0.99045 -0.17732 -0.99965 -0.17477 -1.00902 -0.17292 C -1.01493 -0.17176 -1.021 -0.17176 -1.02691 -0.17107 C -1.03333 -0.16829 -1.0335 -0.16806 -1.04218 -0.16551 C -1.04982 -0.16343 -1.05364 -0.16366 -1.06163 -0.16181 C -1.08246 -0.15764 -1.04739 -0.16273 -1.08385 -0.1581 C -1.08628 -0.15764 -1.08854 -0.15695 -1.09079 -0.15625 C -1.10052 -0.15347 -1.09583 -0.15371 -1.11024 -0.1507 C -1.11493 -0.15 -1.11961 -0.14954 -1.12413 -0.14884 C -1.15104 -0.14514 -1.12621 -0.14769 -1.17395 -0.14514 C -1.21198 -0.14584 -1.25 -0.14537 -1.28802 -0.14699 C -1.29166 -0.14722 -1.29531 -0.14977 -1.29913 -0.1507 C -1.30225 -0.15162 -1.30555 -0.15209 -1.30885 -0.15255 C -1.31111 -0.15394 -1.31336 -0.15533 -1.31579 -0.15625 C -1.31753 -0.15718 -1.31944 -0.15718 -1.32135 -0.1581 C -1.32829 -0.16227 -1.32239 -0.16273 -1.33107 -0.16366 C -1.33368 -0.16412 -1.33663 -0.16366 -1.33941 -0.16366 L -1.34496 -0.16366 " pathEditMode="relative" ptsTypes="AAAAAAAAAAAAAAAAAAAAAAAAAAAAAAAAAAAAAAAAAAAAAAAAAAAAAAAAAAAAAAAAAAAAAAAAAAAAAAA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740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4465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0190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915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1640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7365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3090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8815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4540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771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96978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08224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19470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30716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41962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53208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64454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256525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86948" y="5219700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1485732" y="5200649"/>
            <a:ext cx="76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9807" y="5181598"/>
            <a:ext cx="1066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D358B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91722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5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25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5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10"/>
                            </p:stCondLst>
                            <p:childTnLst>
                              <p:par>
                                <p:cTn id="6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2114" y="5355809"/>
            <a:ext cx="4673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3929" y="5355808"/>
            <a:ext cx="4261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84197" y="5355807"/>
            <a:ext cx="4261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99835" y="5344703"/>
            <a:ext cx="437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5419" y="5344702"/>
            <a:ext cx="437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01376" y="5344701"/>
            <a:ext cx="3960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9421" y="5344700"/>
            <a:ext cx="3960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63624" y="5344700"/>
            <a:ext cx="3864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941430" y="5355806"/>
            <a:ext cx="5199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3517819" y="5355807"/>
            <a:ext cx="3950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724075" y="5344704"/>
            <a:ext cx="7719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60538" y="5344704"/>
            <a:ext cx="6665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72983" y="5344705"/>
            <a:ext cx="73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0900" y="5344705"/>
            <a:ext cx="783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baseline="-25000" dirty="0">
                <a:solidFill>
                  <a:srgbClr val="8D358B"/>
                </a:solidFill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385772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50"/>
                            </p:stCondLst>
                            <p:childTnLst>
                              <p:par>
                                <p:cTn id="37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75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250"/>
                            </p:stCondLst>
                            <p:childTnLst>
                              <p:par>
                                <p:cTn id="6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500"/>
                            </p:stCondLst>
                            <p:childTnLst>
                              <p:par>
                                <p:cTn id="6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7000"/>
                            </p:stCondLst>
                            <p:childTnLst>
                              <p:par>
                                <p:cTn id="7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010"/>
                            </p:stCondLst>
                            <p:childTnLst>
                              <p:par>
                                <p:cTn id="7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  <p:bldP spid="25" grpId="0"/>
      <p:bldP spid="26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4182" y="5506641"/>
            <a:ext cx="242487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71202" y="5506640"/>
            <a:ext cx="22481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20550" y="5506639"/>
            <a:ext cx="226431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71514" y="5495535"/>
            <a:ext cx="237434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3481" y="5495534"/>
            <a:ext cx="22829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86309" y="5495533"/>
            <a:ext cx="223108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33950" y="5495532"/>
            <a:ext cx="22173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80216" y="5495532"/>
            <a:ext cx="20133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06087" y="5514137"/>
            <a:ext cx="229679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4219857" y="5506639"/>
            <a:ext cx="259792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69309" y="5495536"/>
            <a:ext cx="42601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25420" y="5495536"/>
            <a:ext cx="31935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26644" y="5495537"/>
            <a:ext cx="37424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36085" y="5495537"/>
            <a:ext cx="36602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35334" y="5491970"/>
            <a:ext cx="376218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05468" y="5488403"/>
            <a:ext cx="40533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8731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750"/>
                            </p:stCondLst>
                            <p:childTnLst>
                              <p:par>
                                <p:cTn id="45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25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750"/>
                            </p:stCondLst>
                            <p:childTnLst>
                              <p:par>
                                <p:cTn id="6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00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25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5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8500"/>
                            </p:stCondLst>
                            <p:childTnLst>
                              <p:par>
                                <p:cTn id="7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000"/>
                            </p:stCondLst>
                            <p:childTnLst>
                              <p:par>
                                <p:cTn id="8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9010"/>
                            </p:stCondLst>
                            <p:childTnLst>
                              <p:par>
                                <p:cTn id="8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  <p:bldP spid="25" grpId="0"/>
      <p:bldP spid="26" grpId="0"/>
      <p:bldP spid="28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82807" y="5516068"/>
            <a:ext cx="242487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20892" y="5516067"/>
            <a:ext cx="22481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41305" y="5516066"/>
            <a:ext cx="226431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63334" y="5504962"/>
            <a:ext cx="237434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96366" y="5504961"/>
            <a:ext cx="22829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20259" y="5504960"/>
            <a:ext cx="223108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38965" y="5504959"/>
            <a:ext cx="22173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56296" y="5504959"/>
            <a:ext cx="20133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53222" y="5523564"/>
            <a:ext cx="229679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4527417" y="5516066"/>
            <a:ext cx="259792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05804" y="5504963"/>
            <a:ext cx="42601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90850" y="5504963"/>
            <a:ext cx="31935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21009" y="5504964"/>
            <a:ext cx="37424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59385" y="5504964"/>
            <a:ext cx="36602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87569" y="5501397"/>
            <a:ext cx="376218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35905" y="5497829"/>
            <a:ext cx="356066" cy="4693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22607" y="5507100"/>
            <a:ext cx="417700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54832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750"/>
                            </p:stCondLst>
                            <p:childTnLst>
                              <p:par>
                                <p:cTn id="49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250"/>
                            </p:stCondLst>
                            <p:childTnLst>
                              <p:par>
                                <p:cTn id="5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500"/>
                            </p:stCondLst>
                            <p:childTnLst>
                              <p:par>
                                <p:cTn id="6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75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00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250"/>
                            </p:stCondLst>
                            <p:childTnLst>
                              <p:par>
                                <p:cTn id="7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9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500"/>
                            </p:stCondLst>
                            <p:childTnLst>
                              <p:par>
                                <p:cTn id="8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0"/>
                            </p:stCondLst>
                            <p:childTnLst>
                              <p:par>
                                <p:cTn id="8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10"/>
                            </p:stCondLst>
                            <p:childTnLst>
                              <p:par>
                                <p:cTn id="8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  <p:bldP spid="25" grpId="0"/>
      <p:bldP spid="26" grpId="0"/>
      <p:bldP spid="28" grpId="0"/>
      <p:bldP spid="31" grpId="0"/>
      <p:bldP spid="32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07301" y="5527173"/>
            <a:ext cx="242487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79824" y="5527173"/>
            <a:ext cx="22481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34675" y="5527173"/>
            <a:ext cx="226431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91142" y="5527173"/>
            <a:ext cx="237434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8612" y="5527173"/>
            <a:ext cx="22829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6943" y="5527173"/>
            <a:ext cx="223108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70087" y="5527173"/>
            <a:ext cx="22173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21856" y="5527173"/>
            <a:ext cx="20133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53222" y="5527173"/>
            <a:ext cx="229679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5117473" y="5527173"/>
            <a:ext cx="259792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561422" y="5527173"/>
            <a:ext cx="426015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12030" y="5527173"/>
            <a:ext cx="31935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07751" y="5527173"/>
            <a:ext cx="374243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11689" y="5527173"/>
            <a:ext cx="366026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05435" y="5527173"/>
            <a:ext cx="376218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19333" y="5509242"/>
            <a:ext cx="356066" cy="4693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71597" y="5527173"/>
            <a:ext cx="417700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023867" y="5527173"/>
            <a:ext cx="417694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76131" y="5527173"/>
            <a:ext cx="417700" cy="4514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4400" b="1" baseline="-25000" dirty="0">
                <a:solidFill>
                  <a:srgbClr val="8D358B"/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3014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750"/>
                            </p:stCondLst>
                            <p:childTnLst>
                              <p:par>
                                <p:cTn id="57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25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750"/>
                            </p:stCondLst>
                            <p:childTnLst>
                              <p:par>
                                <p:cTn id="7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9000"/>
                            </p:stCondLst>
                            <p:childTnLst>
                              <p:par>
                                <p:cTn id="7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250"/>
                            </p:stCondLst>
                            <p:childTnLst>
                              <p:par>
                                <p:cTn id="8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15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1500"/>
                            </p:stCondLst>
                            <p:childTnLst>
                              <p:par>
                                <p:cTn id="8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000"/>
                            </p:stCondLst>
                            <p:childTnLst>
                              <p:par>
                                <p:cTn id="9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2010"/>
                            </p:stCondLst>
                            <p:childTnLst>
                              <p:par>
                                <p:cTn id="9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  <p:bldP spid="25" grpId="0"/>
      <p:bldP spid="26" grpId="0"/>
      <p:bldP spid="28" grpId="0"/>
      <p:bldP spid="31" grpId="0"/>
      <p:bldP spid="32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0484" y="5565269"/>
            <a:ext cx="24248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62110" y="5565269"/>
            <a:ext cx="208840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0089" y="5565269"/>
            <a:ext cx="243020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92248" y="5575808"/>
            <a:ext cx="16252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93914" y="5575808"/>
            <a:ext cx="228295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61348" y="5565269"/>
            <a:ext cx="223108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3595" y="5565269"/>
            <a:ext cx="221733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84467" y="5565269"/>
            <a:ext cx="20133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24941" y="5565269"/>
            <a:ext cx="229679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5187773" y="5565269"/>
            <a:ext cx="153572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06333" y="5565269"/>
            <a:ext cx="342301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90594" y="5565269"/>
            <a:ext cx="276600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77212" y="5565269"/>
            <a:ext cx="374243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38348" y="5565269"/>
            <a:ext cx="29972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889292" y="5565269"/>
            <a:ext cx="30991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394087" y="5575619"/>
            <a:ext cx="35606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953002" y="5565269"/>
            <a:ext cx="30194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511917" y="5565269"/>
            <a:ext cx="30194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61951" y="5565269"/>
            <a:ext cx="31082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18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11985" y="5565269"/>
            <a:ext cx="31082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350288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750"/>
                            </p:stCondLst>
                            <p:childTnLst>
                              <p:par>
                                <p:cTn id="61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25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750"/>
                            </p:stCondLst>
                            <p:childTnLst>
                              <p:par>
                                <p:cTn id="7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0"/>
                            </p:stCondLst>
                            <p:childTnLst>
                              <p:par>
                                <p:cTn id="8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1250"/>
                            </p:stCondLst>
                            <p:childTnLst>
                              <p:par>
                                <p:cTn id="8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5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0"/>
                            </p:stCondLst>
                            <p:childTnLst>
                              <p:par>
                                <p:cTn id="9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3000"/>
                            </p:stCondLst>
                            <p:childTnLst>
                              <p:par>
                                <p:cTn id="9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3010"/>
                            </p:stCondLst>
                            <p:childTnLst>
                              <p:par>
                                <p:cTn id="10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  <p:bldP spid="25" grpId="0"/>
      <p:bldP spid="26" grpId="0"/>
      <p:bldP spid="28" grpId="0"/>
      <p:bldP spid="31" grpId="0"/>
      <p:bldP spid="32" grpId="0"/>
      <p:bldP spid="34" grpId="0"/>
      <p:bldP spid="35" grpId="0"/>
      <p:bldP spid="36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t"/>
          <p:cNvSpPr/>
          <p:nvPr/>
        </p:nvSpPr>
        <p:spPr>
          <a:xfrm>
            <a:off x="-138531" y="643319"/>
            <a:ext cx="2641600" cy="731838"/>
          </a:xfrm>
          <a:prstGeom prst="round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216000" rtlCol="0" anchor="ctr"/>
          <a:lstStyle/>
          <a:p>
            <a:pPr algn="ctr"/>
            <a:r>
              <a:rPr lang="en-GB" sz="2000" b="1" dirty="0"/>
              <a:t>start countdown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82146" y="5575808"/>
            <a:ext cx="24248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49107" y="5575808"/>
            <a:ext cx="208840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82421" y="5575808"/>
            <a:ext cx="243020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49915" y="5575808"/>
            <a:ext cx="16252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36916" y="5575808"/>
            <a:ext cx="228295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89685" y="5575808"/>
            <a:ext cx="223108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37267" y="5575808"/>
            <a:ext cx="221733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83474" y="5575808"/>
            <a:ext cx="20133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09289" y="5575808"/>
            <a:ext cx="229679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0</a:t>
            </a:r>
          </a:p>
        </p:txBody>
      </p:sp>
      <p:grpSp>
        <p:nvGrpSpPr>
          <p:cNvPr id="21" name="Rocket with Fire"/>
          <p:cNvGrpSpPr/>
          <p:nvPr/>
        </p:nvGrpSpPr>
        <p:grpSpPr>
          <a:xfrm>
            <a:off x="3690781" y="660400"/>
            <a:ext cx="1717103" cy="4593806"/>
            <a:chOff x="3411381" y="660400"/>
            <a:chExt cx="1717103" cy="459380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381" y="762000"/>
              <a:ext cx="1717103" cy="449220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0282" y="660400"/>
              <a:ext cx="579818" cy="3355507"/>
            </a:xfrm>
            <a:prstGeom prst="rect">
              <a:avLst/>
            </a:prstGeom>
          </p:spPr>
        </p:pic>
      </p:grpSp>
      <p:pic>
        <p:nvPicPr>
          <p:cNvPr id="20" name="First Rocke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682" y="673100"/>
            <a:ext cx="579818" cy="3355507"/>
          </a:xfrm>
          <a:prstGeom prst="rect">
            <a:avLst/>
          </a:prstGeom>
        </p:spPr>
      </p:pic>
      <p:grpSp>
        <p:nvGrpSpPr>
          <p:cNvPr id="30" name="Blast Off"/>
          <p:cNvGrpSpPr/>
          <p:nvPr/>
        </p:nvGrpSpPr>
        <p:grpSpPr>
          <a:xfrm>
            <a:off x="6708430" y="2568546"/>
            <a:ext cx="2765270" cy="2573355"/>
            <a:chOff x="6708430" y="2568546"/>
            <a:chExt cx="2765270" cy="2573355"/>
          </a:xfrm>
        </p:grpSpPr>
        <p:pic>
          <p:nvPicPr>
            <p:cNvPr id="29" name="Flash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45496">
              <a:off x="6708430" y="2568546"/>
              <a:ext cx="2765270" cy="2573355"/>
            </a:xfrm>
            <a:prstGeom prst="rect">
              <a:avLst/>
            </a:prstGeom>
          </p:spPr>
        </p:pic>
        <p:sp>
          <p:nvSpPr>
            <p:cNvPr id="27" name="Blast Off"/>
            <p:cNvSpPr/>
            <p:nvPr/>
          </p:nvSpPr>
          <p:spPr>
            <a:xfrm rot="20745496">
              <a:off x="6816629" y="3499623"/>
              <a:ext cx="2548872" cy="7112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Lift </a:t>
              </a:r>
            </a:p>
            <a:p>
              <a:pPr algn="ctr"/>
              <a:r>
                <a:rPr lang="en-GB" sz="4000" b="1" dirty="0">
                  <a:ln>
                    <a:solidFill>
                      <a:srgbClr val="64196B"/>
                    </a:solidFill>
                  </a:ln>
                  <a:solidFill>
                    <a:srgbClr val="8D358B"/>
                  </a:solidFill>
                </a:rPr>
                <a:t>Off!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78061" y="497609"/>
            <a:ext cx="1168400" cy="1168400"/>
            <a:chOff x="1772366" y="431800"/>
            <a:chExt cx="1168400" cy="1168400"/>
          </a:xfrm>
        </p:grpSpPr>
        <p:sp>
          <p:nvSpPr>
            <p:cNvPr id="33" name="Oval 32"/>
            <p:cNvSpPr/>
            <p:nvPr/>
          </p:nvSpPr>
          <p:spPr>
            <a:xfrm>
              <a:off x="1772366" y="431800"/>
              <a:ext cx="1168400" cy="1168400"/>
            </a:xfrm>
            <a:prstGeom prst="ellipse">
              <a:avLst/>
            </a:prstGeom>
            <a:solidFill>
              <a:srgbClr val="4DB1E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801" t="3912" r="-8035" b="34367"/>
            <a:stretch/>
          </p:blipFill>
          <p:spPr>
            <a:xfrm>
              <a:off x="1797844" y="459581"/>
              <a:ext cx="1116806" cy="1121568"/>
            </a:xfrm>
            <a:prstGeom prst="ellipse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5404100" y="5575808"/>
            <a:ext cx="153572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937325" y="5575808"/>
            <a:ext cx="342301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36251" y="5575808"/>
            <a:ext cx="276600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37534" y="5575808"/>
            <a:ext cx="374243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613335" y="5612741"/>
            <a:ext cx="29972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78944" y="5612741"/>
            <a:ext cx="30991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98404" y="5575808"/>
            <a:ext cx="35606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271984" y="5575808"/>
            <a:ext cx="30194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45564" y="5575808"/>
            <a:ext cx="301946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410263" y="5575808"/>
            <a:ext cx="31082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18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74962" y="5575808"/>
            <a:ext cx="310827" cy="4062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19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71186" y="5612741"/>
            <a:ext cx="37930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3600" b="1" baseline="-25000" dirty="0">
                <a:solidFill>
                  <a:srgbClr val="8D358B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53080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26" presetClass="emph" presetSubtype="0" fill="remove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26" presetClass="emph" presetSubtype="0" fill="remove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750"/>
                            </p:stCondLst>
                            <p:childTnLst>
                              <p:par>
                                <p:cTn id="65" presetID="26" presetClass="emph" presetSubtype="0" fill="remove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250"/>
                            </p:stCondLst>
                            <p:childTnLst>
                              <p:par>
                                <p:cTn id="7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500"/>
                            </p:stCondLst>
                            <p:childTnLst>
                              <p:par>
                                <p:cTn id="77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750"/>
                            </p:stCondLst>
                            <p:childTnLst>
                              <p:par>
                                <p:cTn id="81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1000"/>
                            </p:stCondLst>
                            <p:childTnLst>
                              <p:par>
                                <p:cTn id="85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250"/>
                            </p:stCondLst>
                            <p:childTnLst>
                              <p:par>
                                <p:cTn id="89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35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3500"/>
                            </p:stCondLst>
                            <p:childTnLst>
                              <p:par>
                                <p:cTn id="9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4010"/>
                            </p:stCondLst>
                            <p:childTnLst>
                              <p:par>
                                <p:cTn id="10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799 -0.85718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4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9" grpId="0"/>
      <p:bldP spid="40" grpId="0"/>
      <p:bldP spid="25" grpId="0"/>
      <p:bldP spid="26" grpId="0"/>
      <p:bldP spid="28" grpId="0"/>
      <p:bldP spid="31" grpId="0"/>
      <p:bldP spid="32" grpId="0"/>
      <p:bldP spid="34" grpId="0"/>
      <p:bldP spid="35" grpId="0"/>
      <p:bldP spid="36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19751" y="798282"/>
            <a:ext cx="47428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GB" sz="4800" b="1" dirty="0">
                <a:latin typeface="Twinkl" pitchFamily="50" charset="0"/>
              </a:rPr>
              <a:t>Thank you</a:t>
            </a:r>
          </a:p>
        </p:txBody>
      </p:sp>
      <p:sp>
        <p:nvSpPr>
          <p:cNvPr id="8" name="Rectangle 7"/>
          <p:cNvSpPr/>
          <p:nvPr/>
        </p:nvSpPr>
        <p:spPr>
          <a:xfrm>
            <a:off x="3619751" y="1687440"/>
            <a:ext cx="4411886" cy="12926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GB" sz="2800" dirty="0">
                <a:latin typeface="Twinkl" pitchFamily="50" charset="0"/>
              </a:rPr>
              <a:t>for helping me and the other astronauts with the countdown.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3296659"/>
            <a:ext cx="9144000" cy="861274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4800" b="1" dirty="0">
                <a:latin typeface="Twinkl" pitchFamily="50" charset="0"/>
              </a:rPr>
              <a:t>             Super counting!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551"/>
          <a:stretch/>
        </p:blipFill>
        <p:spPr>
          <a:xfrm flipH="1">
            <a:off x="716399" y="767288"/>
            <a:ext cx="2607010" cy="562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723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105</TotalTime>
  <Words>224</Words>
  <Application>Microsoft Office PowerPoint</Application>
  <PresentationFormat>On-screen Show (4:3)</PresentationFormat>
  <Paragraphs>158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HP</cp:lastModifiedBy>
  <cp:revision>14</cp:revision>
  <dcterms:created xsi:type="dcterms:W3CDTF">2019-03-13T08:40:25Z</dcterms:created>
  <dcterms:modified xsi:type="dcterms:W3CDTF">2020-04-21T16:47:32Z</dcterms:modified>
</cp:coreProperties>
</file>