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1" r:id="rId3"/>
    <p:sldId id="264" r:id="rId4"/>
    <p:sldId id="273" r:id="rId5"/>
    <p:sldId id="274" r:id="rId6"/>
    <p:sldId id="277" r:id="rId7"/>
    <p:sldId id="275" r:id="rId8"/>
    <p:sldId id="276" r:id="rId9"/>
    <p:sldId id="278" r:id="rId10"/>
    <p:sldId id="279" r:id="rId11"/>
    <p:sldId id="280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6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/>
          <p:cNvSpPr/>
          <p:nvPr/>
        </p:nvSpPr>
        <p:spPr>
          <a:xfrm>
            <a:off x="750498" y="886849"/>
            <a:ext cx="7668884" cy="65560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Welcome to my shop!</a:t>
            </a:r>
          </a:p>
        </p:txBody>
      </p:sp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892"/>
          <a:stretch/>
        </p:blipFill>
        <p:spPr>
          <a:xfrm>
            <a:off x="945639" y="1686227"/>
            <a:ext cx="1395784" cy="4573673"/>
          </a:xfrm>
          <a:prstGeom prst="rect">
            <a:avLst/>
          </a:prstGeom>
        </p:spPr>
      </p:pic>
      <p:sp>
        <p:nvSpPr>
          <p:cNvPr id="29" name="Rectangle: Rounded Corners 28"/>
          <p:cNvSpPr/>
          <p:nvPr/>
        </p:nvSpPr>
        <p:spPr>
          <a:xfrm>
            <a:off x="2700068" y="2274499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Look at the items in my shop and click on the coins to pay for them. Remember to count the coins carefully.</a:t>
            </a:r>
          </a:p>
        </p:txBody>
      </p:sp>
      <p:sp>
        <p:nvSpPr>
          <p:cNvPr id="30" name="Rectangle: Rounded Corners 29"/>
          <p:cNvSpPr/>
          <p:nvPr/>
        </p:nvSpPr>
        <p:spPr>
          <a:xfrm>
            <a:off x="2700068" y="4550594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Once you are happy with your answer, click me and I will ask you a question. </a:t>
            </a:r>
          </a:p>
        </p:txBody>
      </p:sp>
      <p:pic>
        <p:nvPicPr>
          <p:cNvPr id="31" name="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45" y="3653866"/>
            <a:ext cx="512937" cy="512273"/>
          </a:xfrm>
          <a:prstGeom prst="rect">
            <a:avLst/>
          </a:prstGeom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68" y="3653866"/>
            <a:ext cx="512937" cy="512273"/>
          </a:xfrm>
          <a:prstGeom prst="rect">
            <a:avLst/>
          </a:prstGeom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13" y="3653866"/>
            <a:ext cx="512937" cy="512273"/>
          </a:xfrm>
          <a:prstGeom prst="rect">
            <a:avLst/>
          </a:prstGeom>
        </p:spPr>
      </p:pic>
      <p:pic>
        <p:nvPicPr>
          <p:cNvPr id="50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60" y="3653866"/>
            <a:ext cx="512937" cy="512273"/>
          </a:xfrm>
          <a:prstGeom prst="rect">
            <a:avLst/>
          </a:prstGeom>
        </p:spPr>
      </p:pic>
      <p:pic>
        <p:nvPicPr>
          <p:cNvPr id="54" name="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07" y="3653866"/>
            <a:ext cx="512937" cy="512273"/>
          </a:xfrm>
          <a:prstGeom prst="rect">
            <a:avLst/>
          </a:prstGeom>
        </p:spPr>
      </p:pic>
      <p:pic>
        <p:nvPicPr>
          <p:cNvPr id="57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854" y="3653866"/>
            <a:ext cx="512937" cy="512273"/>
          </a:xfrm>
          <a:prstGeom prst="rect">
            <a:avLst/>
          </a:prstGeom>
        </p:spPr>
      </p:pic>
      <p:pic>
        <p:nvPicPr>
          <p:cNvPr id="58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001" y="3653866"/>
            <a:ext cx="512937" cy="512273"/>
          </a:xfrm>
          <a:prstGeom prst="rect">
            <a:avLst/>
          </a:prstGeom>
        </p:spPr>
      </p:pic>
      <p:pic>
        <p:nvPicPr>
          <p:cNvPr id="59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148" y="3653866"/>
            <a:ext cx="512937" cy="512273"/>
          </a:xfrm>
          <a:prstGeom prst="rect">
            <a:avLst/>
          </a:prstGeom>
        </p:spPr>
      </p:pic>
      <p:pic>
        <p:nvPicPr>
          <p:cNvPr id="60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295" y="3653866"/>
            <a:ext cx="512937" cy="5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78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5" name="Ta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16619" y="219322"/>
            <a:ext cx="838200" cy="2047875"/>
          </a:xfrm>
          <a:prstGeom prst="rect">
            <a:avLst/>
          </a:prstGeom>
        </p:spPr>
      </p:pic>
      <p:pic>
        <p:nvPicPr>
          <p:cNvPr id="39" name="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07" y="683127"/>
            <a:ext cx="1126282" cy="1089489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281916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peech"/>
          <p:cNvSpPr/>
          <p:nvPr/>
        </p:nvSpPr>
        <p:spPr>
          <a:xfrm>
            <a:off x="6954628" y="569344"/>
            <a:ext cx="1578341" cy="2177622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 How many pennies did you give me? How could we check?</a:t>
            </a:r>
          </a:p>
        </p:txBody>
      </p:sp>
      <p:sp>
        <p:nvSpPr>
          <p:cNvPr id="56" name="Price"/>
          <p:cNvSpPr txBox="1"/>
          <p:nvPr/>
        </p:nvSpPr>
        <p:spPr>
          <a:xfrm>
            <a:off x="4582418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10p</a:t>
            </a:r>
            <a:endParaRPr lang="en-GB" b="1" dirty="0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sp>
        <p:nvSpPr>
          <p:cNvPr id="6" name="Arrow: Right 5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ry Again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119954" y="6165489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13p</a:t>
            </a:r>
            <a:endParaRPr lang="en-GB" b="1" dirty="0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19" y="465540"/>
            <a:ext cx="1284925" cy="1319842"/>
          </a:xfrm>
          <a:prstGeom prst="rect">
            <a:avLst/>
          </a:prstGeom>
        </p:spPr>
      </p:pic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If I put the pennies in different places in my till, would there still be the same amount?</a:t>
            </a:r>
          </a:p>
        </p:txBody>
      </p:sp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074569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174117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18274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813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12p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When we are counting, what number always comes after 12?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45" y="491889"/>
            <a:ext cx="882189" cy="1310578"/>
          </a:xfrm>
          <a:prstGeom prst="rect">
            <a:avLst/>
          </a:prstGeom>
        </p:spPr>
      </p:pic>
      <p:sp>
        <p:nvSpPr>
          <p:cNvPr id="55" name="Arrow: Right 54">
            <a:hlinkClick r:id="rId6" action="ppaction://hlinksldjump"/>
          </p:cNvPr>
          <p:cNvSpPr/>
          <p:nvPr/>
        </p:nvSpPr>
        <p:spPr>
          <a:xfrm>
            <a:off x="8082292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Arrow: Left 55">
            <a:hlinkClick r:id="rId7" action="ppaction://hlinksldjump"/>
          </p:cNvPr>
          <p:cNvSpPr/>
          <p:nvPr/>
        </p:nvSpPr>
        <p:spPr>
          <a:xfrm>
            <a:off x="190724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77" name="Rectangle: Rounded Corners 76"/>
          <p:cNvSpPr/>
          <p:nvPr/>
        </p:nvSpPr>
        <p:spPr>
          <a:xfrm>
            <a:off x="589717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22587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9888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11p</a:t>
            </a:r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How did you count the pennies? Can you explain what you did?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195" y="555793"/>
            <a:ext cx="1616754" cy="11812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18062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15p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say this number? Is it </a:t>
            </a:r>
            <a:r>
              <a:rPr lang="en-GB" dirty="0" err="1">
                <a:solidFill>
                  <a:schemeClr val="bg1"/>
                </a:solidFill>
                <a:latin typeface="Twinkl" pitchFamily="50" charset="0"/>
              </a:rPr>
              <a:t>fiveteen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16" y="459393"/>
            <a:ext cx="1342239" cy="136164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6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90000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17p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know that you have counted 17 pennies?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402" y="840192"/>
            <a:ext cx="2048644" cy="92767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9091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935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9834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3030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18p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did you make sure that you only gave me 18 pennies?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28" y="588732"/>
            <a:ext cx="1922650" cy="114834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/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8424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16p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Do you have any counting tips for me? I keep getting in a muddle!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70" y="598376"/>
            <a:ext cx="1802921" cy="10836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4074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19p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could I arrange the coins to check how many there are?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82" y="738048"/>
            <a:ext cx="2552004" cy="921557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70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2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5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8934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20p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coins do you have left?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14" y="537571"/>
            <a:ext cx="1722959" cy="120529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22566" y="6111266"/>
            <a:ext cx="844730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064662" y="6208620"/>
            <a:ext cx="67592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7709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268</TotalTime>
  <Words>257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Sabine Drabble</cp:lastModifiedBy>
  <cp:revision>22</cp:revision>
  <dcterms:created xsi:type="dcterms:W3CDTF">2019-02-25T11:01:11Z</dcterms:created>
  <dcterms:modified xsi:type="dcterms:W3CDTF">2019-02-27T14:57:06Z</dcterms:modified>
</cp:coreProperties>
</file>