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Sassoon Infant Rg" panose="02000503030000020003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B060402020202020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1140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Sassoon Infant Rg</vt:lpstr>
      <vt:lpstr>Calibri</vt:lpstr>
      <vt:lpstr>Roboto</vt:lpstr>
      <vt:lpstr>Arial</vt:lpstr>
      <vt:lpstr>Twinkl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HP</cp:lastModifiedBy>
  <cp:revision>21</cp:revision>
  <dcterms:created xsi:type="dcterms:W3CDTF">2020-03-10T04:34:38Z</dcterms:created>
  <dcterms:modified xsi:type="dcterms:W3CDTF">2020-04-21T15:47:02Z</dcterms:modified>
</cp:coreProperties>
</file>