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259" r:id="rId5"/>
    <p:sldId id="260" r:id="rId6"/>
    <p:sldId id="261" r:id="rId7"/>
    <p:sldId id="262" r:id="rId8"/>
    <p:sldId id="264" r:id="rId9"/>
    <p:sldId id="267" r:id="rId10"/>
    <p:sldId id="265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7" d="100"/>
          <a:sy n="47" d="100"/>
        </p:scale>
        <p:origin x="-12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383EB3-7F1D-8A40-8363-B52B174EC0C4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7BB88-B213-314B-A1C7-2A700AC8A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65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----- Meeting Notes (14/10/2013 12:40) -----</a:t>
            </a:r>
          </a:p>
          <a:p>
            <a:r>
              <a:rPr lang="en-US"/>
              <a:t>How many of you use the following?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B88-B213-314B-A1C7-2A700AC8AF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848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4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3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20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02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62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81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95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4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6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74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98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067F5-61FF-1C44-9C26-C1AC265E6B23}" type="datetimeFigureOut">
              <a:rPr lang="en-US" smtClean="0"/>
              <a:t>14/10/2013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E949-A6CC-C84D-AC27-351AB57C2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44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es.co.uk/teaching-resource/Combating-Cyberbullying-Suffering-in-Silence-6085349" TargetMode="External"/><Relationship Id="rId3" Type="http://schemas.openxmlformats.org/officeDocument/2006/relationships/hyperlink" Target="http://www.tes.co.uk/teaching-resource/Combating-Cyberbullying-Posting-Pictures-without-Consent-608535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hinkuknow.co.uk" TargetMode="External"/><Relationship Id="rId3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20454"/>
            <a:ext cx="7772400" cy="1470025"/>
          </a:xfrm>
        </p:spPr>
        <p:txBody>
          <a:bodyPr/>
          <a:lstStyle/>
          <a:p>
            <a:r>
              <a:rPr lang="en-US" dirty="0" smtClean="0"/>
              <a:t>Have Fun – Stay Safe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‘E Safety’ – ‘Cyber Safe’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0" y="87256"/>
            <a:ext cx="3048000" cy="2743200"/>
          </a:xfrm>
          <a:prstGeom prst="rect">
            <a:avLst/>
          </a:prstGeom>
        </p:spPr>
      </p:pic>
      <p:pic>
        <p:nvPicPr>
          <p:cNvPr id="5" name="Picture 4" descr="NewhallHom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035" y="5032982"/>
            <a:ext cx="1477492" cy="14774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0" y="756375"/>
            <a:ext cx="1905000" cy="1905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819" y="4384958"/>
            <a:ext cx="2507683" cy="250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5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1112" y="1110081"/>
            <a:ext cx="2069136" cy="1710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04" y="4775200"/>
            <a:ext cx="3694445" cy="2082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‘Cyber Space’?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0090" y="5230382"/>
            <a:ext cx="5556713" cy="121432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dirty="0" smtClean="0"/>
              <a:t>The invisible space that we use to link ourselves to the internet or other people using electronic devices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6911" y="1889935"/>
            <a:ext cx="4983288" cy="29946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05" y="1257626"/>
            <a:ext cx="1991937" cy="17120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521" y="3313996"/>
            <a:ext cx="1417283" cy="143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8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00" y="1901991"/>
            <a:ext cx="7366000" cy="279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017" y="4880523"/>
            <a:ext cx="2841102" cy="15981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551" y="216436"/>
            <a:ext cx="2571546" cy="14926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5140" y="196924"/>
            <a:ext cx="2489860" cy="15220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6996" y="4880524"/>
            <a:ext cx="2643223" cy="17538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0096" y="216436"/>
            <a:ext cx="2225043" cy="150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1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3366FF"/>
                </a:solidFill>
              </a:rPr>
              <a:t>Why do we have to worry?</a:t>
            </a:r>
            <a:endParaRPr lang="en-US" sz="5400" dirty="0">
              <a:solidFill>
                <a:srgbClr val="3366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Anyone can access Cyber Space</a:t>
            </a:r>
          </a:p>
          <a:p>
            <a:r>
              <a:rPr lang="en-US" dirty="0" smtClean="0"/>
              <a:t>Anyone can pretend to be someone else</a:t>
            </a:r>
          </a:p>
          <a:p>
            <a:r>
              <a:rPr lang="en-US" dirty="0" smtClean="0"/>
              <a:t>Some people use Cyber Space to harm others by: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Saying unkind things to them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Posting information that is not true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Using it as a way to avoid ‘stranger danger’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4573" y="3590261"/>
            <a:ext cx="1452227" cy="1370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60214" y="3740273"/>
            <a:ext cx="720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?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am I?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My name is Edith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 am 8 years old</a:t>
            </a:r>
          </a:p>
          <a:p>
            <a:r>
              <a:rPr lang="en-US" dirty="0" smtClean="0">
                <a:solidFill>
                  <a:srgbClr val="FF6600"/>
                </a:solidFill>
              </a:rPr>
              <a:t>We like the same things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I live near you</a:t>
            </a:r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Shall we meet up at the park?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It can be our secret!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2832" y="1747662"/>
            <a:ext cx="2767402" cy="218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0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008" y="2603900"/>
            <a:ext cx="2182699" cy="2676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801" y="22004"/>
            <a:ext cx="2933700" cy="2768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3939" y="2630192"/>
            <a:ext cx="2240061" cy="26715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0273" cy="26301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0273" y="0"/>
            <a:ext cx="1750273" cy="26301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9218" y="2650193"/>
            <a:ext cx="2123334" cy="2651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5743" y="0"/>
            <a:ext cx="2123334" cy="26515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0273" y="2651527"/>
            <a:ext cx="1758945" cy="26288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00200" y="22004"/>
            <a:ext cx="1843800" cy="26295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65743" y="2651527"/>
            <a:ext cx="1895196" cy="265019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5208832"/>
            <a:ext cx="9220252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 Don</a:t>
            </a:r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’</a:t>
            </a:r>
            <a:r>
              <a:rPr lang="en-GB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 Know Who They Are? </a:t>
            </a:r>
            <a:r>
              <a:rPr lang="en-GB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Edith</a:t>
            </a:r>
            <a:r>
              <a:rPr lang="en-GB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n-GB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319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7219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3366FF"/>
                </a:solidFill>
              </a:rPr>
              <a:t>Stranger Danger</a:t>
            </a:r>
            <a:endParaRPr lang="en-US" sz="4800" dirty="0">
              <a:solidFill>
                <a:srgbClr val="3366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015" y="629963"/>
            <a:ext cx="2500070" cy="30656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42174" y="2300169"/>
            <a:ext cx="513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same stranger danger rules apply in Cyber Space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413712" y="3145577"/>
            <a:ext cx="5121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 child is reported missing in the UK every 3 minutes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12" y="3842282"/>
            <a:ext cx="2933700" cy="2768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9455" y="4190741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Cyber Bullying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"Cyber bullying" </a:t>
            </a:r>
            <a:r>
              <a:rPr lang="en-US" dirty="0"/>
              <a:t>is when a </a:t>
            </a:r>
            <a:r>
              <a:rPr lang="en-US" dirty="0" smtClean="0"/>
              <a:t>child is: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tormented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threatened </a:t>
            </a:r>
          </a:p>
          <a:p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dirty="0" smtClean="0">
                <a:solidFill>
                  <a:srgbClr val="FF0000"/>
                </a:solidFill>
              </a:rPr>
              <a:t>arassed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humiliated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embarrassed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3417" y="1417638"/>
            <a:ext cx="2213385" cy="33184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95" y="254000"/>
            <a:ext cx="1526693" cy="11636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5826" y="3361063"/>
            <a:ext cx="1697591" cy="11196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044376" y="5602943"/>
            <a:ext cx="3559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or otherwise targeted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0735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http://www.tes.co.uk/teaching-resource/Combating-Cyberbullying-Suffering-in-Silence-6085349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>
                <a:hlinkClick r:id="rId3"/>
              </a:rPr>
              <a:t>http://www.tes.co.uk/teaching-resource/Combating-Cyberbullying-Posting-Pictures-without-Consent-6085351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0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It is illegal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196" y="1870221"/>
            <a:ext cx="4952948" cy="266011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Protection from Harassment Act 1997, which has both criminal and civil provision</a:t>
            </a:r>
          </a:p>
          <a:p>
            <a:r>
              <a:rPr lang="en-US" dirty="0"/>
              <a:t>Malicious Communications Act 1988</a:t>
            </a:r>
          </a:p>
          <a:p>
            <a:r>
              <a:rPr lang="en-US" dirty="0"/>
              <a:t>Section 43 of the Telecommunications Act 1984</a:t>
            </a:r>
          </a:p>
          <a:p>
            <a:r>
              <a:rPr lang="en-US" dirty="0"/>
              <a:t>Communications Act 2003</a:t>
            </a:r>
          </a:p>
          <a:p>
            <a:r>
              <a:rPr lang="en-US" dirty="0"/>
              <a:t>Public Order Act 1986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316" y="2140156"/>
            <a:ext cx="3203484" cy="3203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922" y="0"/>
            <a:ext cx="1327204" cy="18663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7196" y="5767278"/>
            <a:ext cx="4802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Laugh at it or share it – makes you part of it!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56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208" y="71706"/>
            <a:ext cx="8229600" cy="1143000"/>
          </a:xfrm>
        </p:spPr>
        <p:txBody>
          <a:bodyPr/>
          <a:lstStyle/>
          <a:p>
            <a:r>
              <a:rPr lang="en-US" dirty="0" smtClean="0"/>
              <a:t>How can you stay safe?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0088"/>
            <a:ext cx="8229600" cy="5420395"/>
          </a:xfrm>
        </p:spPr>
        <p:txBody>
          <a:bodyPr>
            <a:noAutofit/>
          </a:bodyPr>
          <a:lstStyle/>
          <a:p>
            <a:r>
              <a:rPr lang="en-US" sz="1550" b="1" dirty="0" smtClean="0"/>
              <a:t>Always </a:t>
            </a:r>
            <a:r>
              <a:rPr lang="en-US" sz="1550" b="1" dirty="0"/>
              <a:t>think of your personal safety first when using ICT or your mobile phone. </a:t>
            </a:r>
            <a:r>
              <a:rPr lang="en-US" sz="1550" dirty="0"/>
              <a:t>Remember it is easy for anyone to lie about who they are online, so you can never really be sure about who you are talking to. </a:t>
            </a:r>
          </a:p>
          <a:p>
            <a:r>
              <a:rPr lang="en-US" sz="1550" b="1" dirty="0"/>
              <a:t>Do not give out any personal information </a:t>
            </a:r>
            <a:r>
              <a:rPr lang="en-US" sz="1550" dirty="0"/>
              <a:t>about yourself online to people you do not know. This includes your full name, address, street name, postcode, or school name. </a:t>
            </a:r>
          </a:p>
          <a:p>
            <a:r>
              <a:rPr lang="en-US" sz="1550" b="1" dirty="0"/>
              <a:t>Never give your contact number </a:t>
            </a:r>
            <a:r>
              <a:rPr lang="en-US" sz="1550" dirty="0"/>
              <a:t>to anyone who you don’t know. </a:t>
            </a:r>
          </a:p>
          <a:p>
            <a:r>
              <a:rPr lang="en-US" sz="1550" dirty="0"/>
              <a:t>It’s a good idea to </a:t>
            </a:r>
            <a:r>
              <a:rPr lang="en-US" sz="1550" b="1" dirty="0"/>
              <a:t>use a nickname </a:t>
            </a:r>
            <a:r>
              <a:rPr lang="en-US" sz="1550" dirty="0"/>
              <a:t>rather than your real name. </a:t>
            </a:r>
          </a:p>
          <a:p>
            <a:r>
              <a:rPr lang="en-US" sz="1550" b="1" dirty="0"/>
              <a:t>Don’t meet people that you have only spoken to online. </a:t>
            </a:r>
            <a:r>
              <a:rPr lang="en-US" sz="1550" dirty="0" smtClean="0"/>
              <a:t>This is no different to getting into a car with someone you don</a:t>
            </a:r>
            <a:r>
              <a:rPr lang="fr-FR" sz="1550" dirty="0" smtClean="0"/>
              <a:t>’</a:t>
            </a:r>
            <a:r>
              <a:rPr lang="en-US" sz="1550" dirty="0" smtClean="0"/>
              <a:t>t know.</a:t>
            </a:r>
            <a:endParaRPr lang="en-US" sz="1550" dirty="0"/>
          </a:p>
          <a:p>
            <a:r>
              <a:rPr lang="en-US" sz="1550" b="1" dirty="0"/>
              <a:t>Never give </a:t>
            </a:r>
            <a:r>
              <a:rPr lang="en-US" sz="1550" b="1" dirty="0" smtClean="0"/>
              <a:t>out </a:t>
            </a:r>
            <a:r>
              <a:rPr lang="en-US" sz="1550" b="1" dirty="0"/>
              <a:t>pictures online or over a mobile unless you know the person in real life. </a:t>
            </a:r>
            <a:r>
              <a:rPr lang="en-US" sz="1550" dirty="0"/>
              <a:t>It is easy for people to take your pictures and alter them, send them on, or even pretend to be you with them. </a:t>
            </a:r>
          </a:p>
          <a:p>
            <a:r>
              <a:rPr lang="en-US" sz="1550" b="1" dirty="0"/>
              <a:t>Always use private settings whenever you are setting up a social networking page or an Instant Messenger (IM) account. </a:t>
            </a:r>
            <a:r>
              <a:rPr lang="en-US" sz="1550" dirty="0"/>
              <a:t>This is so people who you don’t want to see your profile can’t. </a:t>
            </a:r>
          </a:p>
          <a:p>
            <a:r>
              <a:rPr lang="en-US" sz="1550" b="1" dirty="0"/>
              <a:t>Anything you post or upload to the internet is there forever so be very careful what you put online. </a:t>
            </a:r>
          </a:p>
          <a:p>
            <a:r>
              <a:rPr lang="en-US" sz="1550" b="1" dirty="0"/>
              <a:t>Never go onto webcam with people you don’t know in real life. </a:t>
            </a:r>
            <a:r>
              <a:rPr lang="en-US" sz="1550" dirty="0"/>
              <a:t>Webcam images can be recorded and copied and also shared with other people. </a:t>
            </a:r>
          </a:p>
          <a:p>
            <a:r>
              <a:rPr lang="en-US" sz="1550" b="1" dirty="0"/>
              <a:t>If you receive any messages or pictures that worry or upset you talk to an adult you trust. </a:t>
            </a:r>
            <a:r>
              <a:rPr lang="en-US" sz="1550" dirty="0"/>
              <a:t>You may also report it </a:t>
            </a:r>
            <a:r>
              <a:rPr lang="en-US" sz="1550" dirty="0" smtClean="0"/>
              <a:t>online</a:t>
            </a:r>
            <a:r>
              <a:rPr lang="en-US" sz="1550" dirty="0"/>
              <a:t>, via the </a:t>
            </a:r>
            <a:r>
              <a:rPr lang="en-US" sz="1550" dirty="0" err="1"/>
              <a:t>thinkuknow</a:t>
            </a:r>
            <a:r>
              <a:rPr lang="en-US" sz="1550" dirty="0"/>
              <a:t> website </a:t>
            </a:r>
            <a:r>
              <a:rPr lang="en-US" sz="1550" dirty="0">
                <a:hlinkClick r:id="rId2"/>
              </a:rPr>
              <a:t>http://www.thinkuknow.co.uk</a:t>
            </a:r>
            <a:r>
              <a:rPr lang="en-US" sz="1600" dirty="0"/>
              <a:t>. </a:t>
            </a:r>
            <a:endParaRPr lang="en-US" sz="16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95262"/>
            <a:ext cx="1193188" cy="79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6138"/>
            <a:ext cx="8229600" cy="11430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Don</a:t>
            </a:r>
            <a:r>
              <a:rPr lang="fr-FR" sz="4800" b="1" dirty="0" smtClean="0">
                <a:solidFill>
                  <a:srgbClr val="FF0000"/>
                </a:solidFill>
              </a:rPr>
              <a:t>’</a:t>
            </a:r>
            <a:r>
              <a:rPr lang="en-US" sz="4800" b="1" dirty="0" smtClean="0">
                <a:solidFill>
                  <a:srgbClr val="FF0000"/>
                </a:solidFill>
              </a:rPr>
              <a:t>t accept Cyber Bullying – Don’t put yourself at risk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872" y="2631289"/>
            <a:ext cx="5500332" cy="17306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5963" y="4537449"/>
            <a:ext cx="76042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TELL AN ADULT YOU TRUST</a:t>
            </a:r>
            <a:r>
              <a:rPr lang="en-US" sz="3200" dirty="0"/>
              <a:t> </a:t>
            </a:r>
            <a:endParaRPr lang="en-US" sz="3200" dirty="0" smtClean="0"/>
          </a:p>
          <a:p>
            <a:pPr algn="ctr"/>
            <a:r>
              <a:rPr lang="en-US" sz="3200" dirty="0" smtClean="0"/>
              <a:t>if </a:t>
            </a:r>
            <a:r>
              <a:rPr lang="en-US" sz="3200" dirty="0"/>
              <a:t>you are upset or worried about something that has happened to you.</a:t>
            </a:r>
          </a:p>
        </p:txBody>
      </p:sp>
    </p:spTree>
    <p:extLst>
      <p:ext uri="{BB962C8B-B14F-4D97-AF65-F5344CB8AC3E}">
        <p14:creationId xmlns:p14="http://schemas.microsoft.com/office/powerpoint/2010/main" val="428927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1708</TotalTime>
  <Words>627</Words>
  <Application>Microsoft Macintosh PowerPoint</Application>
  <PresentationFormat>On-screen Show (4:3)</PresentationFormat>
  <Paragraphs>59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Have Fun – Stay Safe </vt:lpstr>
      <vt:lpstr>What is ‘Cyber Space’?</vt:lpstr>
      <vt:lpstr>PowerPoint Presentation</vt:lpstr>
      <vt:lpstr>Why do we have to worry?</vt:lpstr>
      <vt:lpstr>Who am I?</vt:lpstr>
      <vt:lpstr>PowerPoint Presentation</vt:lpstr>
      <vt:lpstr>Stranger Danger</vt:lpstr>
      <vt:lpstr>Cyber Bullying</vt:lpstr>
      <vt:lpstr>PowerPoint Presentation</vt:lpstr>
      <vt:lpstr>It is illegal </vt:lpstr>
      <vt:lpstr>How can you stay safe?</vt:lpstr>
      <vt:lpstr>Don’t accept Cyber Bullying – Don’t put yourself at risk</vt:lpstr>
    </vt:vector>
  </TitlesOfParts>
  <Company>Newhall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Have Fun – Stay Safe </dc:title>
  <dc:creator>Headteacher  Newhall</dc:creator>
  <cp:lastModifiedBy>Headteacher Newhall</cp:lastModifiedBy>
  <cp:revision>18</cp:revision>
  <dcterms:created xsi:type="dcterms:W3CDTF">2013-10-14T07:35:12Z</dcterms:created>
  <dcterms:modified xsi:type="dcterms:W3CDTF">2013-10-15T12:04:18Z</dcterms:modified>
</cp:coreProperties>
</file>