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65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D26D"/>
    <a:srgbClr val="E6236A"/>
    <a:srgbClr val="32B3A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  <p:guide pos="657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maths-primary-teaching-resources-year-2/planit-maths-primary-teaching-resources-year-2-number---number-and-place-value/planit-maths-primary-teaching-resources-year-2-number---number-and-place-value-compare-and-order-numbers-from-0-up-to-100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maths-primary-teaching-resources-year-2/planit-maths-primary-teaching-resources-year-2-number---number-and-place-value/planit-maths-primary-teaching-resources-year-2-number---number-and-place-value-compare-and-order-numbers-from-0-up-to-100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08D6A1-7F32-49F4-A69F-724D9D9E03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7675AA6-5ED9-43CE-9A9B-27DBFF1C0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F1BF675-370F-4146-B159-282E6FD18B5F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EDCA0066-21AF-4DF8-A6D6-26D1E224DE79}"/>
              </a:ext>
            </a:extLst>
          </p:cNvPr>
          <p:cNvSpPr/>
          <p:nvPr/>
        </p:nvSpPr>
        <p:spPr>
          <a:xfrm>
            <a:off x="755650" y="2220913"/>
            <a:ext cx="7079667" cy="474662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Chomp eat?</a:t>
            </a:r>
          </a:p>
        </p:txBody>
      </p:sp>
      <p:sp>
        <p:nvSpPr>
          <p:cNvPr id="3" name="Rounded Rectangle 14">
            <a:extLst>
              <a:ext uri="{FF2B5EF4-FFF2-40B4-BE49-F238E27FC236}">
                <a16:creationId xmlns:a16="http://schemas.microsoft.com/office/drawing/2014/main" id="{69821ED4-758F-4B84-864E-7FB6123569DB}"/>
              </a:ext>
            </a:extLst>
          </p:cNvPr>
          <p:cNvSpPr/>
          <p:nvPr/>
        </p:nvSpPr>
        <p:spPr>
          <a:xfrm>
            <a:off x="755650" y="1511300"/>
            <a:ext cx="6977063" cy="60642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Chomp is a greedy crocodile.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He likes to eat the greatest number.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225C4E2D-0410-4729-9260-0ADFEC09B60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88" y="2897187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1">
            <a:extLst>
              <a:ext uri="{FF2B5EF4-FFF2-40B4-BE49-F238E27FC236}">
                <a16:creationId xmlns:a16="http://schemas.microsoft.com/office/drawing/2014/main" id="{C0A6FAF8-3795-40FF-BB3A-B0DCEA1DB0B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897187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65FA670E-98F1-493C-8D96-A8B054C1569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190750" y="3757612"/>
            <a:ext cx="33496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>
            <a:extLst>
              <a:ext uri="{FF2B5EF4-FFF2-40B4-BE49-F238E27FC236}">
                <a16:creationId xmlns:a16="http://schemas.microsoft.com/office/drawing/2014/main" id="{B74D9FA9-7C7C-47F6-A584-AA1C6247DF7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3286125" y="3757612"/>
            <a:ext cx="336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C55FB803-ADA9-4F5C-B047-4B93121343E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3286125" y="4656137"/>
            <a:ext cx="336550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B17ECD1F-C9A0-4582-80E0-1DB5E11C4E8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190750" y="4656137"/>
            <a:ext cx="3349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9">
            <a:extLst>
              <a:ext uri="{FF2B5EF4-FFF2-40B4-BE49-F238E27FC236}">
                <a16:creationId xmlns:a16="http://schemas.microsoft.com/office/drawing/2014/main" id="{AEBF2747-EA8E-46CB-ADF6-25F979091A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732088" y="4225925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4">
            <a:extLst>
              <a:ext uri="{FF2B5EF4-FFF2-40B4-BE49-F238E27FC236}">
                <a16:creationId xmlns:a16="http://schemas.microsoft.com/office/drawing/2014/main" id="{B57AB7F2-3FFD-47B3-9DB2-B106B4252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5700" y="5897438"/>
            <a:ext cx="947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34" name="Rectangle 25">
            <a:extLst>
              <a:ext uri="{FF2B5EF4-FFF2-40B4-BE49-F238E27FC236}">
                <a16:creationId xmlns:a16="http://schemas.microsoft.com/office/drawing/2014/main" id="{D20829A0-04F8-40CC-AF12-66FEDB09C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3900" y="5896644"/>
            <a:ext cx="947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pic>
        <p:nvPicPr>
          <p:cNvPr id="36" name="Picture 28">
            <a:extLst>
              <a:ext uri="{FF2B5EF4-FFF2-40B4-BE49-F238E27FC236}">
                <a16:creationId xmlns:a16="http://schemas.microsoft.com/office/drawing/2014/main" id="{4FE063C8-5678-40F7-B151-DFE710D53C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500688" y="3527425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9">
            <a:extLst>
              <a:ext uri="{FF2B5EF4-FFF2-40B4-BE49-F238E27FC236}">
                <a16:creationId xmlns:a16="http://schemas.microsoft.com/office/drawing/2014/main" id="{60661085-0F66-4F05-9AA5-59FC442F75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500688" y="3854450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0">
            <a:extLst>
              <a:ext uri="{FF2B5EF4-FFF2-40B4-BE49-F238E27FC236}">
                <a16:creationId xmlns:a16="http://schemas.microsoft.com/office/drawing/2014/main" id="{E942B55F-EFDF-425E-B84C-1AD3D51591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500688" y="4181475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1">
            <a:extLst>
              <a:ext uri="{FF2B5EF4-FFF2-40B4-BE49-F238E27FC236}">
                <a16:creationId xmlns:a16="http://schemas.microsoft.com/office/drawing/2014/main" id="{557D13DA-9674-45BA-838A-79E983FD658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500688" y="4506912"/>
            <a:ext cx="33496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32">
            <a:extLst>
              <a:ext uri="{FF2B5EF4-FFF2-40B4-BE49-F238E27FC236}">
                <a16:creationId xmlns:a16="http://schemas.microsoft.com/office/drawing/2014/main" id="{A09AED28-034B-4018-A4AF-C26AF851298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500688" y="4833937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33">
            <a:extLst>
              <a:ext uri="{FF2B5EF4-FFF2-40B4-BE49-F238E27FC236}">
                <a16:creationId xmlns:a16="http://schemas.microsoft.com/office/drawing/2014/main" id="{C2627E2B-ECD8-467B-A4FF-5AA678B2D2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49975" y="3535362"/>
            <a:ext cx="3349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34">
            <a:extLst>
              <a:ext uri="{FF2B5EF4-FFF2-40B4-BE49-F238E27FC236}">
                <a16:creationId xmlns:a16="http://schemas.microsoft.com/office/drawing/2014/main" id="{2A4B2BC8-4A7B-47D6-9434-F6431B9996F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49975" y="3860800"/>
            <a:ext cx="33496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5">
            <a:extLst>
              <a:ext uri="{FF2B5EF4-FFF2-40B4-BE49-F238E27FC236}">
                <a16:creationId xmlns:a16="http://schemas.microsoft.com/office/drawing/2014/main" id="{6C46AF31-420C-40BA-B778-EE2178D099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49975" y="4187825"/>
            <a:ext cx="3349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36">
            <a:extLst>
              <a:ext uri="{FF2B5EF4-FFF2-40B4-BE49-F238E27FC236}">
                <a16:creationId xmlns:a16="http://schemas.microsoft.com/office/drawing/2014/main" id="{0CC9BF33-BEA5-4822-ABD5-867120D70C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49975" y="4514850"/>
            <a:ext cx="3349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37">
            <a:extLst>
              <a:ext uri="{FF2B5EF4-FFF2-40B4-BE49-F238E27FC236}">
                <a16:creationId xmlns:a16="http://schemas.microsoft.com/office/drawing/2014/main" id="{8DD42577-63CA-49E8-AC22-C7BE3F18114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49975" y="4840287"/>
            <a:ext cx="33496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38">
            <a:extLst>
              <a:ext uri="{FF2B5EF4-FFF2-40B4-BE49-F238E27FC236}">
                <a16:creationId xmlns:a16="http://schemas.microsoft.com/office/drawing/2014/main" id="{422E93F4-EA6F-44A2-B8A3-207066985A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757988" y="3527425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>
            <a:extLst>
              <a:ext uri="{FF2B5EF4-FFF2-40B4-BE49-F238E27FC236}">
                <a16:creationId xmlns:a16="http://schemas.microsoft.com/office/drawing/2014/main" id="{94BA746D-C2A3-4EF8-A62C-B62276EEC8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757988" y="3854450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40">
            <a:extLst>
              <a:ext uri="{FF2B5EF4-FFF2-40B4-BE49-F238E27FC236}">
                <a16:creationId xmlns:a16="http://schemas.microsoft.com/office/drawing/2014/main" id="{BC85BB23-0CC7-4F75-963B-353CA7A7DD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757988" y="4181475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1">
            <a:extLst>
              <a:ext uri="{FF2B5EF4-FFF2-40B4-BE49-F238E27FC236}">
                <a16:creationId xmlns:a16="http://schemas.microsoft.com/office/drawing/2014/main" id="{173F8DB5-3049-4832-B79E-215CF458BBB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757988" y="4506912"/>
            <a:ext cx="33496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42">
            <a:extLst>
              <a:ext uri="{FF2B5EF4-FFF2-40B4-BE49-F238E27FC236}">
                <a16:creationId xmlns:a16="http://schemas.microsoft.com/office/drawing/2014/main" id="{FBEE69A9-9EB3-4BFB-B9E7-61175605BE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757988" y="4833937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3">
            <a:extLst>
              <a:ext uri="{FF2B5EF4-FFF2-40B4-BE49-F238E27FC236}">
                <a16:creationId xmlns:a16="http://schemas.microsoft.com/office/drawing/2014/main" id="{7951A5AD-226A-462D-B7EF-91333A7C05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2">
            <a:extLst>
              <a:ext uri="{FF2B5EF4-FFF2-40B4-BE49-F238E27FC236}">
                <a16:creationId xmlns:a16="http://schemas.microsoft.com/office/drawing/2014/main" id="{1F906639-8D7B-4294-B148-EA16906070E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317"/>
          <a:stretch/>
        </p:blipFill>
        <p:spPr bwMode="auto">
          <a:xfrm>
            <a:off x="7115203" y="1384169"/>
            <a:ext cx="1515953" cy="16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rocodile 2">
            <a:extLst>
              <a:ext uri="{FF2B5EF4-FFF2-40B4-BE49-F238E27FC236}">
                <a16:creationId xmlns:a16="http://schemas.microsoft.com/office/drawing/2014/main" id="{F5DF199D-0E60-442A-A2C3-F3E183A2B0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426830" y="3010565"/>
            <a:ext cx="1473200" cy="111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16809AD-0790-44E4-AD5B-8B9E2D52C833}"/>
              </a:ext>
            </a:extLst>
          </p:cNvPr>
          <p:cNvGrpSpPr/>
          <p:nvPr/>
        </p:nvGrpSpPr>
        <p:grpSpPr>
          <a:xfrm>
            <a:off x="1501083" y="3329160"/>
            <a:ext cx="283100" cy="685943"/>
            <a:chOff x="1594322" y="3060608"/>
            <a:chExt cx="283100" cy="685943"/>
          </a:xfrm>
        </p:grpSpPr>
        <p:pic>
          <p:nvPicPr>
            <p:cNvPr id="4" name="Picture 51">
              <a:extLst>
                <a:ext uri="{FF2B5EF4-FFF2-40B4-BE49-F238E27FC236}">
                  <a16:creationId xmlns:a16="http://schemas.microsoft.com/office/drawing/2014/main" id="{D5F65621-95B4-4FFD-9AD6-A594E0933E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322" y="3465686"/>
              <a:ext cx="282830" cy="280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1">
              <a:extLst>
                <a:ext uri="{FF2B5EF4-FFF2-40B4-BE49-F238E27FC236}">
                  <a16:creationId xmlns:a16="http://schemas.microsoft.com/office/drawing/2014/main" id="{40B3199D-B440-429C-9A56-68A68E2894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592" y="3262158"/>
              <a:ext cx="282830" cy="280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1">
              <a:extLst>
                <a:ext uri="{FF2B5EF4-FFF2-40B4-BE49-F238E27FC236}">
                  <a16:creationId xmlns:a16="http://schemas.microsoft.com/office/drawing/2014/main" id="{2BB76814-E2FF-470A-B0FB-3742E0895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322" y="3060608"/>
              <a:ext cx="282830" cy="280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Crocodile 1">
            <a:extLst>
              <a:ext uri="{FF2B5EF4-FFF2-40B4-BE49-F238E27FC236}">
                <a16:creationId xmlns:a16="http://schemas.microsoft.com/office/drawing/2014/main" id="{EF114C74-68FF-4E4E-8413-24FA876EDB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17842" y="3010565"/>
            <a:ext cx="1473200" cy="111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C7889BF-7081-4300-904E-12E92CA75059}"/>
              </a:ext>
            </a:extLst>
          </p:cNvPr>
          <p:cNvCxnSpPr>
            <a:cxnSpLocks/>
          </p:cNvCxnSpPr>
          <p:nvPr/>
        </p:nvCxnSpPr>
        <p:spPr>
          <a:xfrm flipH="1" flipV="1">
            <a:off x="1527002" y="3052039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5B99CE5-5CAE-4AF0-A279-A1271EF32555}"/>
              </a:ext>
            </a:extLst>
          </p:cNvPr>
          <p:cNvCxnSpPr>
            <a:cxnSpLocks/>
          </p:cNvCxnSpPr>
          <p:nvPr/>
        </p:nvCxnSpPr>
        <p:spPr>
          <a:xfrm flipV="1">
            <a:off x="1530275" y="3702006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1">
            <a:extLst>
              <a:ext uri="{FF2B5EF4-FFF2-40B4-BE49-F238E27FC236}">
                <a16:creationId xmlns:a16="http://schemas.microsoft.com/office/drawing/2014/main" id="{55D817A8-4C69-42B7-990A-2D1E569ACD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366" y="3558625"/>
            <a:ext cx="22860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046F9F3-7F0F-4A83-A5A8-3C2B4B12A34D}"/>
              </a:ext>
            </a:extLst>
          </p:cNvPr>
          <p:cNvGrpSpPr/>
          <p:nvPr/>
        </p:nvGrpSpPr>
        <p:grpSpPr>
          <a:xfrm>
            <a:off x="7572485" y="3392048"/>
            <a:ext cx="228600" cy="560166"/>
            <a:chOff x="7425890" y="3014047"/>
            <a:chExt cx="228600" cy="560166"/>
          </a:xfrm>
        </p:grpSpPr>
        <p:pic>
          <p:nvPicPr>
            <p:cNvPr id="12" name="Picture 51">
              <a:extLst>
                <a:ext uri="{FF2B5EF4-FFF2-40B4-BE49-F238E27FC236}">
                  <a16:creationId xmlns:a16="http://schemas.microsoft.com/office/drawing/2014/main" id="{FAF51731-356D-4434-A7D0-BC621F095E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5890" y="3347201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51">
              <a:extLst>
                <a:ext uri="{FF2B5EF4-FFF2-40B4-BE49-F238E27FC236}">
                  <a16:creationId xmlns:a16="http://schemas.microsoft.com/office/drawing/2014/main" id="{6D5296EB-ECBA-4EA2-A251-AB0CBEC377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5890" y="3178914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1">
              <a:extLst>
                <a:ext uri="{FF2B5EF4-FFF2-40B4-BE49-F238E27FC236}">
                  <a16:creationId xmlns:a16="http://schemas.microsoft.com/office/drawing/2014/main" id="{9879B6F2-8FB4-478F-BDB8-683131D9F9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5890" y="3014047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69D8F0A-9CA4-4FAB-9C67-B6F6D7723779}"/>
              </a:ext>
            </a:extLst>
          </p:cNvPr>
          <p:cNvCxnSpPr>
            <a:cxnSpLocks/>
          </p:cNvCxnSpPr>
          <p:nvPr/>
        </p:nvCxnSpPr>
        <p:spPr>
          <a:xfrm flipV="1">
            <a:off x="6235481" y="3023852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947F530-B002-4516-B943-E7CE77DECC5E}"/>
              </a:ext>
            </a:extLst>
          </p:cNvPr>
          <p:cNvCxnSpPr>
            <a:cxnSpLocks/>
          </p:cNvCxnSpPr>
          <p:nvPr/>
        </p:nvCxnSpPr>
        <p:spPr>
          <a:xfrm flipH="1" flipV="1">
            <a:off x="6238754" y="3673819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Whole Class">
            <a:extLst>
              <a:ext uri="{FF2B5EF4-FFF2-40B4-BE49-F238E27FC236}">
                <a16:creationId xmlns:a16="http://schemas.microsoft.com/office/drawing/2014/main" id="{51623D90-441C-4417-9CEB-7915A7635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86B3402-9BDB-4354-AD57-ED6605FAFC1C}"/>
              </a:ext>
            </a:extLst>
          </p:cNvPr>
          <p:cNvCxnSpPr>
            <a:cxnSpLocks/>
          </p:cNvCxnSpPr>
          <p:nvPr/>
        </p:nvCxnSpPr>
        <p:spPr>
          <a:xfrm>
            <a:off x="4135811" y="4063206"/>
            <a:ext cx="8846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51">
            <a:extLst>
              <a:ext uri="{FF2B5EF4-FFF2-40B4-BE49-F238E27FC236}">
                <a16:creationId xmlns:a16="http://schemas.microsoft.com/office/drawing/2014/main" id="{B9618C58-809E-400E-BED9-98B77732CB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143" y="3558625"/>
            <a:ext cx="22860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1A5B3F2-2198-4DEC-8E2E-B4DCE3414F51}"/>
              </a:ext>
            </a:extLst>
          </p:cNvPr>
          <p:cNvCxnSpPr>
            <a:cxnSpLocks/>
          </p:cNvCxnSpPr>
          <p:nvPr/>
        </p:nvCxnSpPr>
        <p:spPr>
          <a:xfrm>
            <a:off x="4144943" y="3485480"/>
            <a:ext cx="8846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ounded Rectangle 14">
            <a:extLst>
              <a:ext uri="{FF2B5EF4-FFF2-40B4-BE49-F238E27FC236}">
                <a16:creationId xmlns:a16="http://schemas.microsoft.com/office/drawing/2014/main" id="{781172EB-75B7-4E64-AFCC-9C1EEA6E76CE}"/>
              </a:ext>
            </a:extLst>
          </p:cNvPr>
          <p:cNvSpPr/>
          <p:nvPr/>
        </p:nvSpPr>
        <p:spPr>
          <a:xfrm>
            <a:off x="1173242" y="1541877"/>
            <a:ext cx="6730134" cy="85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200" dirty="0">
                <a:solidFill>
                  <a:schemeClr val="tx1"/>
                </a:solidFill>
              </a:rPr>
              <a:t>The greater than (&gt;), less than (&lt;) and equals (=) symbols help us to compare numbers, like this:</a:t>
            </a:r>
          </a:p>
        </p:txBody>
      </p:sp>
      <p:grpSp>
        <p:nvGrpSpPr>
          <p:cNvPr id="22" name="Equal Cubes 2">
            <a:extLst>
              <a:ext uri="{FF2B5EF4-FFF2-40B4-BE49-F238E27FC236}">
                <a16:creationId xmlns:a16="http://schemas.microsoft.com/office/drawing/2014/main" id="{D34E0E6A-189B-4A6C-8E89-5076CEB940A8}"/>
              </a:ext>
            </a:extLst>
          </p:cNvPr>
          <p:cNvGrpSpPr/>
          <p:nvPr/>
        </p:nvGrpSpPr>
        <p:grpSpPr>
          <a:xfrm>
            <a:off x="4663998" y="3588359"/>
            <a:ext cx="228655" cy="393678"/>
            <a:chOff x="5071239" y="4001269"/>
            <a:chExt cx="228655" cy="393678"/>
          </a:xfrm>
        </p:grpSpPr>
        <p:pic>
          <p:nvPicPr>
            <p:cNvPr id="23" name="Picture 51">
              <a:extLst>
                <a:ext uri="{FF2B5EF4-FFF2-40B4-BE49-F238E27FC236}">
                  <a16:creationId xmlns:a16="http://schemas.microsoft.com/office/drawing/2014/main" id="{76FA3CED-0C8C-4293-ABD8-51D52586EA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39" y="4167935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51">
              <a:extLst>
                <a:ext uri="{FF2B5EF4-FFF2-40B4-BE49-F238E27FC236}">
                  <a16:creationId xmlns:a16="http://schemas.microsoft.com/office/drawing/2014/main" id="{B69B4C03-4A69-44CC-A283-4474B7416A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94" y="4001269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Equal Cubes">
            <a:extLst>
              <a:ext uri="{FF2B5EF4-FFF2-40B4-BE49-F238E27FC236}">
                <a16:creationId xmlns:a16="http://schemas.microsoft.com/office/drawing/2014/main" id="{C8EF1D90-2A8A-490B-B637-1F2FE699E014}"/>
              </a:ext>
            </a:extLst>
          </p:cNvPr>
          <p:cNvGrpSpPr/>
          <p:nvPr/>
        </p:nvGrpSpPr>
        <p:grpSpPr>
          <a:xfrm>
            <a:off x="4238278" y="3590960"/>
            <a:ext cx="228655" cy="393678"/>
            <a:chOff x="5071239" y="4001269"/>
            <a:chExt cx="228655" cy="393678"/>
          </a:xfrm>
        </p:grpSpPr>
        <p:pic>
          <p:nvPicPr>
            <p:cNvPr id="26" name="Picture 51">
              <a:extLst>
                <a:ext uri="{FF2B5EF4-FFF2-40B4-BE49-F238E27FC236}">
                  <a16:creationId xmlns:a16="http://schemas.microsoft.com/office/drawing/2014/main" id="{6053465C-7056-4693-A813-E0F4213F36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39" y="4167935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1">
              <a:extLst>
                <a:ext uri="{FF2B5EF4-FFF2-40B4-BE49-F238E27FC236}">
                  <a16:creationId xmlns:a16="http://schemas.microsoft.com/office/drawing/2014/main" id="{F1E44AAE-71F9-48B3-B1EB-5E6C35578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94" y="4001269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30830DF-E0B2-4036-837B-3F97138A71D9}"/>
              </a:ext>
            </a:extLst>
          </p:cNvPr>
          <p:cNvGrpSpPr/>
          <p:nvPr/>
        </p:nvGrpSpPr>
        <p:grpSpPr>
          <a:xfrm>
            <a:off x="983003" y="4642201"/>
            <a:ext cx="2202644" cy="726573"/>
            <a:chOff x="999781" y="4642201"/>
            <a:chExt cx="2202644" cy="726573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3636803-2B0D-43CA-8D01-E980A47DFEA7}"/>
                </a:ext>
              </a:extLst>
            </p:cNvPr>
            <p:cNvSpPr/>
            <p:nvPr/>
          </p:nvSpPr>
          <p:spPr>
            <a:xfrm>
              <a:off x="999781" y="4647476"/>
              <a:ext cx="643592" cy="7212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rgbClr val="2DB7BC"/>
                  </a:solidFill>
                </a:rPr>
                <a:t>3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20FDC6A-4012-49C7-9D7A-5A2EBAAF029D}"/>
                </a:ext>
              </a:extLst>
            </p:cNvPr>
            <p:cNvSpPr/>
            <p:nvPr/>
          </p:nvSpPr>
          <p:spPr>
            <a:xfrm flipV="1">
              <a:off x="1989454" y="4747946"/>
              <a:ext cx="302968" cy="61555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dirty="0">
                  <a:solidFill>
                    <a:srgbClr val="2DB7BC"/>
                  </a:solidFill>
                  <a:latin typeface="+mj-lt"/>
                </a:rPr>
                <a:t>&lt;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59F190F-8302-4F92-830F-DCD2CDDA04A3}"/>
                </a:ext>
              </a:extLst>
            </p:cNvPr>
            <p:cNvSpPr/>
            <p:nvPr/>
          </p:nvSpPr>
          <p:spPr>
            <a:xfrm>
              <a:off x="2558833" y="4642201"/>
              <a:ext cx="643592" cy="7212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rgbClr val="2DB7BC"/>
                  </a:solidFill>
                </a:rPr>
                <a:t>1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BDD4336-9CF6-4A29-A3AE-40945EB277C5}"/>
              </a:ext>
            </a:extLst>
          </p:cNvPr>
          <p:cNvGrpSpPr/>
          <p:nvPr/>
        </p:nvGrpSpPr>
        <p:grpSpPr>
          <a:xfrm>
            <a:off x="3548636" y="4642201"/>
            <a:ext cx="2202644" cy="726573"/>
            <a:chOff x="3559821" y="4642201"/>
            <a:chExt cx="2202644" cy="726573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331B506-0B34-4724-836B-B21E48EB2970}"/>
                </a:ext>
              </a:extLst>
            </p:cNvPr>
            <p:cNvSpPr/>
            <p:nvPr/>
          </p:nvSpPr>
          <p:spPr>
            <a:xfrm>
              <a:off x="3559821" y="4647476"/>
              <a:ext cx="643592" cy="7212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rgbClr val="2DB7BC"/>
                  </a:solidFill>
                </a:rPr>
                <a:t>2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111F20E-F64B-4EE5-A173-6B6F88C73E79}"/>
                </a:ext>
              </a:extLst>
            </p:cNvPr>
            <p:cNvSpPr/>
            <p:nvPr/>
          </p:nvSpPr>
          <p:spPr>
            <a:xfrm flipV="1">
              <a:off x="4549494" y="4747946"/>
              <a:ext cx="302968" cy="61555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dirty="0">
                  <a:solidFill>
                    <a:srgbClr val="2DB7BC"/>
                  </a:solidFill>
                  <a:latin typeface="+mj-lt"/>
                </a:rPr>
                <a:t>=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C4290ADF-95B7-404D-8501-0AFDD9A89632}"/>
                </a:ext>
              </a:extLst>
            </p:cNvPr>
            <p:cNvSpPr/>
            <p:nvPr/>
          </p:nvSpPr>
          <p:spPr>
            <a:xfrm>
              <a:off x="5118873" y="4642201"/>
              <a:ext cx="643592" cy="7212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rgbClr val="2DB7BC"/>
                  </a:solidFill>
                </a:rPr>
                <a:t>2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1640E67-9B6D-4975-BAA8-121B8BF6C0EC}"/>
              </a:ext>
            </a:extLst>
          </p:cNvPr>
          <p:cNvGrpSpPr/>
          <p:nvPr/>
        </p:nvGrpSpPr>
        <p:grpSpPr>
          <a:xfrm>
            <a:off x="6114269" y="4635657"/>
            <a:ext cx="2202644" cy="726573"/>
            <a:chOff x="6114269" y="4635657"/>
            <a:chExt cx="2202644" cy="726573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FF51FBD-B2DF-45E5-905D-248C3CD67260}"/>
                </a:ext>
              </a:extLst>
            </p:cNvPr>
            <p:cNvSpPr/>
            <p:nvPr/>
          </p:nvSpPr>
          <p:spPr>
            <a:xfrm>
              <a:off x="6114269" y="4640932"/>
              <a:ext cx="643592" cy="7212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rgbClr val="2DB7BC"/>
                  </a:solidFill>
                </a:rPr>
                <a:t>1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D192500-C326-4699-B52A-4D81F2A9DAFC}"/>
                </a:ext>
              </a:extLst>
            </p:cNvPr>
            <p:cNvSpPr/>
            <p:nvPr/>
          </p:nvSpPr>
          <p:spPr>
            <a:xfrm>
              <a:off x="7103942" y="4741402"/>
              <a:ext cx="302968" cy="61555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dirty="0">
                  <a:solidFill>
                    <a:srgbClr val="2DB7BC"/>
                  </a:solidFill>
                  <a:latin typeface="+mj-lt"/>
                </a:rPr>
                <a:t>&lt;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08F1553-50E1-4117-A87E-8952EDE183D8}"/>
                </a:ext>
              </a:extLst>
            </p:cNvPr>
            <p:cNvSpPr/>
            <p:nvPr/>
          </p:nvSpPr>
          <p:spPr>
            <a:xfrm>
              <a:off x="7673321" y="4635657"/>
              <a:ext cx="643592" cy="72129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rgbClr val="2DB7BC"/>
                  </a:solidFill>
                </a:rPr>
                <a:t>3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0BB2C609-C263-414A-B905-6B497A917B3F}"/>
              </a:ext>
            </a:extLst>
          </p:cNvPr>
          <p:cNvSpPr txBox="1"/>
          <p:nvPr/>
        </p:nvSpPr>
        <p:spPr>
          <a:xfrm>
            <a:off x="1046728" y="5761833"/>
            <a:ext cx="21150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3 is greater than 1.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277B7DC-F5C0-494E-935C-DE1FD648B6D6}"/>
              </a:ext>
            </a:extLst>
          </p:cNvPr>
          <p:cNvSpPr txBox="1"/>
          <p:nvPr/>
        </p:nvSpPr>
        <p:spPr>
          <a:xfrm>
            <a:off x="6398669" y="5761833"/>
            <a:ext cx="18393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 is less than 3.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E0A78FA-EAC3-4367-8882-BDE893D2D911}"/>
              </a:ext>
            </a:extLst>
          </p:cNvPr>
          <p:cNvSpPr txBox="1"/>
          <p:nvPr/>
        </p:nvSpPr>
        <p:spPr>
          <a:xfrm>
            <a:off x="3824710" y="5761833"/>
            <a:ext cx="1934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2 is equal to 2.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D3BF32A-3F56-4ED3-A40E-E1F3DEF2B84D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242168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05695 3.33333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09063 3.33333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04201 -4.81481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1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0.04444 -1.85185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-0.09289 3.33333E-6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53" y="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5608 3.33333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5">
            <a:extLst>
              <a:ext uri="{FF2B5EF4-FFF2-40B4-BE49-F238E27FC236}">
                <a16:creationId xmlns:a16="http://schemas.microsoft.com/office/drawing/2014/main" id="{97DB6F3C-5782-4309-991C-F4AE58532064}"/>
              </a:ext>
            </a:extLst>
          </p:cNvPr>
          <p:cNvSpPr/>
          <p:nvPr/>
        </p:nvSpPr>
        <p:spPr>
          <a:xfrm>
            <a:off x="755650" y="5811838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Remember, the crocodile’s open jaw always points towards the greater number.</a:t>
            </a:r>
          </a:p>
        </p:txBody>
      </p:sp>
      <p:pic>
        <p:nvPicPr>
          <p:cNvPr id="5" name="Whole Class">
            <a:extLst>
              <a:ext uri="{FF2B5EF4-FFF2-40B4-BE49-F238E27FC236}">
                <a16:creationId xmlns:a16="http://schemas.microsoft.com/office/drawing/2014/main" id="{A0B78267-4BD6-4D30-8CD3-354E77BF83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id="{23EC9A47-2D59-48A2-B682-13EB0C186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1880489"/>
            <a:ext cx="1658938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BBCA1633-E162-45CB-8C29-DCAED3987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1880489"/>
            <a:ext cx="1657350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65">
            <a:extLst>
              <a:ext uri="{FF2B5EF4-FFF2-40B4-BE49-F238E27FC236}">
                <a16:creationId xmlns:a16="http://schemas.microsoft.com/office/drawing/2014/main" id="{6B0A686A-594E-493A-8237-D89A6AACC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61389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Here, Chomp is saying the plate on the left is </a:t>
            </a:r>
            <a:r>
              <a:rPr lang="en-GB" altLang="en-US" sz="1600" b="1" dirty="0">
                <a:solidFill>
                  <a:schemeClr val="tx1"/>
                </a:solidFill>
                <a:latin typeface="+mn-lt"/>
              </a:rPr>
              <a:t>greater than </a:t>
            </a: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the plate on the right.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3C4777D-00B3-48CF-B842-B269473F3EED}"/>
              </a:ext>
            </a:extLst>
          </p:cNvPr>
          <p:cNvSpPr/>
          <p:nvPr/>
        </p:nvSpPr>
        <p:spPr>
          <a:xfrm>
            <a:off x="2454275" y="2199576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B85EE76-ECE8-4429-9468-24522D2E0A4F}"/>
              </a:ext>
            </a:extLst>
          </p:cNvPr>
          <p:cNvSpPr/>
          <p:nvPr/>
        </p:nvSpPr>
        <p:spPr>
          <a:xfrm>
            <a:off x="2732088" y="2199576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E38B5FD-2D0E-4913-B090-D7321896DFE6}"/>
              </a:ext>
            </a:extLst>
          </p:cNvPr>
          <p:cNvSpPr/>
          <p:nvPr/>
        </p:nvSpPr>
        <p:spPr>
          <a:xfrm>
            <a:off x="2562225" y="242500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9A5D08F-5D32-41D9-BCA0-B5EE349F94DA}"/>
              </a:ext>
            </a:extLst>
          </p:cNvPr>
          <p:cNvSpPr/>
          <p:nvPr/>
        </p:nvSpPr>
        <p:spPr>
          <a:xfrm>
            <a:off x="2036763" y="2563114"/>
            <a:ext cx="141287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AC40440-3132-44BF-8ED2-74B4967DC3EF}"/>
              </a:ext>
            </a:extLst>
          </p:cNvPr>
          <p:cNvSpPr/>
          <p:nvPr/>
        </p:nvSpPr>
        <p:spPr>
          <a:xfrm>
            <a:off x="2314575" y="256311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4A3650D-1CC3-4F21-8DA4-9C0BC956BFE4}"/>
              </a:ext>
            </a:extLst>
          </p:cNvPr>
          <p:cNvSpPr/>
          <p:nvPr/>
        </p:nvSpPr>
        <p:spPr>
          <a:xfrm>
            <a:off x="2144713" y="278853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AF4F0D4-3680-4EB9-8403-66305881CCA7}"/>
              </a:ext>
            </a:extLst>
          </p:cNvPr>
          <p:cNvSpPr/>
          <p:nvPr/>
        </p:nvSpPr>
        <p:spPr>
          <a:xfrm>
            <a:off x="2809875" y="249326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B18673E-3CDA-421E-AAFF-FB0D3CCE135F}"/>
              </a:ext>
            </a:extLst>
          </p:cNvPr>
          <p:cNvSpPr/>
          <p:nvPr/>
        </p:nvSpPr>
        <p:spPr>
          <a:xfrm>
            <a:off x="3086100" y="2493264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4B52A4C8-C4AB-4900-ACFE-F943D2046D8C}"/>
              </a:ext>
            </a:extLst>
          </p:cNvPr>
          <p:cNvSpPr/>
          <p:nvPr/>
        </p:nvSpPr>
        <p:spPr>
          <a:xfrm>
            <a:off x="2916238" y="271868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F9BC158-3B98-498A-8CB2-50338E150C27}"/>
              </a:ext>
            </a:extLst>
          </p:cNvPr>
          <p:cNvSpPr/>
          <p:nvPr/>
        </p:nvSpPr>
        <p:spPr>
          <a:xfrm>
            <a:off x="2424113" y="2702814"/>
            <a:ext cx="141287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2189588-7BA6-49CF-8E20-CE8A3731439F}"/>
              </a:ext>
            </a:extLst>
          </p:cNvPr>
          <p:cNvSpPr/>
          <p:nvPr/>
        </p:nvSpPr>
        <p:spPr>
          <a:xfrm>
            <a:off x="2701925" y="270281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DC080B7-2C86-46A4-900E-B26183F9146E}"/>
              </a:ext>
            </a:extLst>
          </p:cNvPr>
          <p:cNvSpPr/>
          <p:nvPr/>
        </p:nvSpPr>
        <p:spPr>
          <a:xfrm>
            <a:off x="2532063" y="292823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D0883D3-0AC8-4C5A-B921-74CB6F7E70CA}"/>
              </a:ext>
            </a:extLst>
          </p:cNvPr>
          <p:cNvSpPr/>
          <p:nvPr/>
        </p:nvSpPr>
        <p:spPr>
          <a:xfrm>
            <a:off x="2879725" y="295205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29B7F8F-B260-40E7-AB1D-200DBE9DF574}"/>
              </a:ext>
            </a:extLst>
          </p:cNvPr>
          <p:cNvSpPr/>
          <p:nvPr/>
        </p:nvSpPr>
        <p:spPr>
          <a:xfrm>
            <a:off x="2268538" y="299808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8CAD067-E612-4E99-9330-90F6AAF070A9}"/>
              </a:ext>
            </a:extLst>
          </p:cNvPr>
          <p:cNvSpPr/>
          <p:nvPr/>
        </p:nvSpPr>
        <p:spPr>
          <a:xfrm>
            <a:off x="2687638" y="3104451"/>
            <a:ext cx="139700" cy="141288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2CB8506-7F91-4196-845C-154751F88B70}"/>
              </a:ext>
            </a:extLst>
          </p:cNvPr>
          <p:cNvSpPr/>
          <p:nvPr/>
        </p:nvSpPr>
        <p:spPr>
          <a:xfrm>
            <a:off x="6545263" y="241865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1C6DB5BE-489A-41A8-B511-AB127F91B9BC}"/>
              </a:ext>
            </a:extLst>
          </p:cNvPr>
          <p:cNvSpPr/>
          <p:nvPr/>
        </p:nvSpPr>
        <p:spPr>
          <a:xfrm>
            <a:off x="6297613" y="2556764"/>
            <a:ext cx="139700" cy="14128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E2C6A0B-0901-4AED-8CD0-5C5CF31DEDE7}"/>
              </a:ext>
            </a:extLst>
          </p:cNvPr>
          <p:cNvSpPr/>
          <p:nvPr/>
        </p:nvSpPr>
        <p:spPr>
          <a:xfrm>
            <a:off x="6127750" y="278218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03669BD-95F3-4BFE-8028-5179CAC0F2FE}"/>
              </a:ext>
            </a:extLst>
          </p:cNvPr>
          <p:cNvSpPr/>
          <p:nvPr/>
        </p:nvSpPr>
        <p:spPr>
          <a:xfrm>
            <a:off x="6792913" y="248691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E32CA5C-7BAF-4D89-B2E5-A08F3369F22C}"/>
              </a:ext>
            </a:extLst>
          </p:cNvPr>
          <p:cNvSpPr/>
          <p:nvPr/>
        </p:nvSpPr>
        <p:spPr>
          <a:xfrm>
            <a:off x="6407150" y="2698051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7F3BFD3-9F01-4B35-9AD0-E102EBB25EA4}"/>
              </a:ext>
            </a:extLst>
          </p:cNvPr>
          <p:cNvSpPr/>
          <p:nvPr/>
        </p:nvSpPr>
        <p:spPr>
          <a:xfrm>
            <a:off x="6684963" y="269805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Rectangle 70">
            <a:extLst>
              <a:ext uri="{FF2B5EF4-FFF2-40B4-BE49-F238E27FC236}">
                <a16:creationId xmlns:a16="http://schemas.microsoft.com/office/drawing/2014/main" id="{7B5C5610-16D2-4E1B-B3E7-9FA75A04B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618801"/>
            <a:ext cx="76327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Here, Chomp is saying the plate on the left is </a:t>
            </a:r>
            <a:r>
              <a:rPr lang="en-GB" altLang="en-US" sz="1600" b="1" dirty="0">
                <a:solidFill>
                  <a:schemeClr val="tx1"/>
                </a:solidFill>
                <a:latin typeface="+mn-lt"/>
              </a:rPr>
              <a:t>less than </a:t>
            </a: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the plate on the right.</a:t>
            </a:r>
          </a:p>
        </p:txBody>
      </p:sp>
      <p:pic>
        <p:nvPicPr>
          <p:cNvPr id="57" name="Picture 71">
            <a:extLst>
              <a:ext uri="{FF2B5EF4-FFF2-40B4-BE49-F238E27FC236}">
                <a16:creationId xmlns:a16="http://schemas.microsoft.com/office/drawing/2014/main" id="{3FB1FAB2-528F-459E-B2F8-74329EDCBF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4022026"/>
            <a:ext cx="1658938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2">
            <a:extLst>
              <a:ext uri="{FF2B5EF4-FFF2-40B4-BE49-F238E27FC236}">
                <a16:creationId xmlns:a16="http://schemas.microsoft.com/office/drawing/2014/main" id="{A8213ADF-157E-4E3B-AF1A-CC8F30D29C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4022026"/>
            <a:ext cx="1657350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106">
            <a:extLst>
              <a:ext uri="{FF2B5EF4-FFF2-40B4-BE49-F238E27FC236}">
                <a16:creationId xmlns:a16="http://schemas.microsoft.com/office/drawing/2014/main" id="{769BF58D-9A24-45A0-9E54-E61B42BCC9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435063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07">
            <a:extLst>
              <a:ext uri="{FF2B5EF4-FFF2-40B4-BE49-F238E27FC236}">
                <a16:creationId xmlns:a16="http://schemas.microsoft.com/office/drawing/2014/main" id="{16B127DC-0DC4-431E-B325-570A2FA05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35063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112">
            <a:extLst>
              <a:ext uri="{FF2B5EF4-FFF2-40B4-BE49-F238E27FC236}">
                <a16:creationId xmlns:a16="http://schemas.microsoft.com/office/drawing/2014/main" id="{D11596A5-CE54-42B4-87E1-34CB82EBE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0" y="4312539"/>
            <a:ext cx="147638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113">
            <a:extLst>
              <a:ext uri="{FF2B5EF4-FFF2-40B4-BE49-F238E27FC236}">
                <a16:creationId xmlns:a16="http://schemas.microsoft.com/office/drawing/2014/main" id="{96F20C13-0BCE-453A-9B93-B5ACE2E618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13" y="431253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14">
            <a:extLst>
              <a:ext uri="{FF2B5EF4-FFF2-40B4-BE49-F238E27FC236}">
                <a16:creationId xmlns:a16="http://schemas.microsoft.com/office/drawing/2014/main" id="{FCDCB76C-E4A0-473D-AE97-DCCEEAA5A5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31253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1">
            <a:extLst>
              <a:ext uri="{FF2B5EF4-FFF2-40B4-BE49-F238E27FC236}">
                <a16:creationId xmlns:a16="http://schemas.microsoft.com/office/drawing/2014/main" id="{98876C0C-ABD3-49BC-A836-6DC7657689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81739" y="1972564"/>
            <a:ext cx="1847198" cy="1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>
            <a:extLst>
              <a:ext uri="{FF2B5EF4-FFF2-40B4-BE49-F238E27FC236}">
                <a16:creationId xmlns:a16="http://schemas.microsoft.com/office/drawing/2014/main" id="{FB3CA368-A747-4838-A63A-2A99D0AD331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624263" y="4038152"/>
            <a:ext cx="1884362" cy="1423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8468F85B-B697-4B74-A151-E71ED9B405B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222" y="5245988"/>
            <a:ext cx="179207" cy="22542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BA39D673-8C25-44C2-A794-20DBE501D7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222" y="5140418"/>
            <a:ext cx="179207" cy="22542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E991B79-ED5A-47DD-8895-957A3C7A64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222" y="5036438"/>
            <a:ext cx="179207" cy="22542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F3E9E60F-4D26-4938-ADBC-7B5194CC3E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222" y="4933249"/>
            <a:ext cx="179207" cy="22542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6C8E5EFC-B08E-47D2-84BD-D285B3F2D74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91" y="5207889"/>
            <a:ext cx="179207" cy="225425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937BF236-ECF8-4393-9C96-B006A505D5CC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2539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D839F74D-7161-4018-975E-4DFD6F2B025A}"/>
              </a:ext>
            </a:extLst>
          </p:cNvPr>
          <p:cNvSpPr/>
          <p:nvPr/>
        </p:nvSpPr>
        <p:spPr>
          <a:xfrm>
            <a:off x="755650" y="1535113"/>
            <a:ext cx="7632700" cy="4349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happens if the values are the same?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FB217E02-0BBD-4C33-95F2-11717BF3D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95A58A8B-55FA-4F9F-BFAC-82CA30EE97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2225675"/>
            <a:ext cx="1658938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6020AF9A-9F41-4705-BB9C-82B1098034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2225675"/>
            <a:ext cx="1658938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0">
            <a:extLst>
              <a:ext uri="{FF2B5EF4-FFF2-40B4-BE49-F238E27FC236}">
                <a16:creationId xmlns:a16="http://schemas.microsoft.com/office/drawing/2014/main" id="{1675AD95-1977-4F02-9343-C561586ED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140200"/>
            <a:ext cx="76327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The plates have the same value.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One is not greater than or less than the other.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They are equal.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We would say ‘is equal to’.</a:t>
            </a:r>
          </a:p>
        </p:txBody>
      </p:sp>
      <p:pic>
        <p:nvPicPr>
          <p:cNvPr id="7" name="Picture 106">
            <a:extLst>
              <a:ext uri="{FF2B5EF4-FFF2-40B4-BE49-F238E27FC236}">
                <a16:creationId xmlns:a16="http://schemas.microsoft.com/office/drawing/2014/main" id="{AEAA2B81-CD21-4364-A779-FB69CF4882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38" y="2487613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7">
            <a:extLst>
              <a:ext uri="{FF2B5EF4-FFF2-40B4-BE49-F238E27FC236}">
                <a16:creationId xmlns:a16="http://schemas.microsoft.com/office/drawing/2014/main" id="{82148F84-A17F-49A7-8412-ECF4FF9A24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87613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31FCDB0-FE86-4C45-951E-71F1D3608EC3}"/>
              </a:ext>
            </a:extLst>
          </p:cNvPr>
          <p:cNvSpPr/>
          <p:nvPr/>
        </p:nvSpPr>
        <p:spPr>
          <a:xfrm>
            <a:off x="4459288" y="2824163"/>
            <a:ext cx="225425" cy="5540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+mj-lt"/>
              </a:rPr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5C405E-2127-4044-AAFF-0E35FCB720AC}"/>
              </a:ext>
            </a:extLst>
          </p:cNvPr>
          <p:cNvSpPr/>
          <p:nvPr/>
        </p:nvSpPr>
        <p:spPr>
          <a:xfrm>
            <a:off x="4435475" y="2851150"/>
            <a:ext cx="273050" cy="5540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+mj-lt"/>
              </a:rPr>
              <a:t>=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D1676D-28CC-42C9-83E6-F318B32D6030}"/>
              </a:ext>
            </a:extLst>
          </p:cNvPr>
          <p:cNvSpPr/>
          <p:nvPr/>
        </p:nvSpPr>
        <p:spPr>
          <a:xfrm>
            <a:off x="5576888" y="2794000"/>
            <a:ext cx="506412" cy="5540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2DB7BC"/>
                </a:solidFill>
                <a:latin typeface="+mj-lt"/>
              </a:rPr>
              <a:t>24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E8BE6C-50E8-445D-8116-37B27587BE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270" y="3382962"/>
            <a:ext cx="179207" cy="2254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F8030C-7C14-42FE-BFB4-01EAC8566B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270" y="3277392"/>
            <a:ext cx="179207" cy="2254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3AD4B1-345B-4A3D-B527-1E60569D14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270" y="3173412"/>
            <a:ext cx="179207" cy="2254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64E4834-025D-44F0-96B0-C0C7DD50785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270" y="3070223"/>
            <a:ext cx="179207" cy="22542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6A33ED-B629-4AF9-9A73-F0AE260C5481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78242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AB4C4241-0DE7-4001-A3AF-12A388029FAC}"/>
              </a:ext>
            </a:extLst>
          </p:cNvPr>
          <p:cNvSpPr/>
          <p:nvPr/>
        </p:nvSpPr>
        <p:spPr>
          <a:xfrm>
            <a:off x="755649" y="1559756"/>
            <a:ext cx="7632699" cy="42703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Chomp eat?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42094F47-7BB1-46D2-858A-3539BA2C1A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406" y="2337179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7413729-0B5A-476A-A9EF-0196C30D2B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1912281" y="3199192"/>
            <a:ext cx="3349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6">
            <a:extLst>
              <a:ext uri="{FF2B5EF4-FFF2-40B4-BE49-F238E27FC236}">
                <a16:creationId xmlns:a16="http://schemas.microsoft.com/office/drawing/2014/main" id="{C0BE4F75-E978-4394-AD96-4C4A1F752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3009244" y="3199192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7">
            <a:extLst>
              <a:ext uri="{FF2B5EF4-FFF2-40B4-BE49-F238E27FC236}">
                <a16:creationId xmlns:a16="http://schemas.microsoft.com/office/drawing/2014/main" id="{60626D5F-8F22-4EA1-A982-63B84C4AF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3009244" y="4096129"/>
            <a:ext cx="33496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>
            <a:extLst>
              <a:ext uri="{FF2B5EF4-FFF2-40B4-BE49-F238E27FC236}">
                <a16:creationId xmlns:a16="http://schemas.microsoft.com/office/drawing/2014/main" id="{81177090-F4D8-4196-A45F-F351E85FC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1912281" y="4096129"/>
            <a:ext cx="33496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>
            <a:extLst>
              <a:ext uri="{FF2B5EF4-FFF2-40B4-BE49-F238E27FC236}">
                <a16:creationId xmlns:a16="http://schemas.microsoft.com/office/drawing/2014/main" id="{59204EDB-19A2-42CC-95DE-BD0F1A4DA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453619" y="3665917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">
            <a:extLst>
              <a:ext uri="{FF2B5EF4-FFF2-40B4-BE49-F238E27FC236}">
                <a16:creationId xmlns:a16="http://schemas.microsoft.com/office/drawing/2014/main" id="{8CD4BEDA-BC2E-46FD-9F08-FA1301284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8819" y="5321447"/>
            <a:ext cx="947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pic>
        <p:nvPicPr>
          <p:cNvPr id="12" name="Picture 21">
            <a:extLst>
              <a:ext uri="{FF2B5EF4-FFF2-40B4-BE49-F238E27FC236}">
                <a16:creationId xmlns:a16="http://schemas.microsoft.com/office/drawing/2014/main" id="{F346656D-C42E-4E6B-8C38-3C7BD40D7D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411" y="2337179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25">
            <a:extLst>
              <a:ext uri="{FF2B5EF4-FFF2-40B4-BE49-F238E27FC236}">
                <a16:creationId xmlns:a16="http://schemas.microsoft.com/office/drawing/2014/main" id="{2F057C0A-CA43-4CCB-8341-194DADBBBC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6161" y="5322240"/>
            <a:ext cx="947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pic>
        <p:nvPicPr>
          <p:cNvPr id="14" name="Picture 28">
            <a:extLst>
              <a:ext uri="{FF2B5EF4-FFF2-40B4-BE49-F238E27FC236}">
                <a16:creationId xmlns:a16="http://schemas.microsoft.com/office/drawing/2014/main" id="{249A2FAE-E08E-420C-AB51-C044A76696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092948" y="2969004"/>
            <a:ext cx="336550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9">
            <a:extLst>
              <a:ext uri="{FF2B5EF4-FFF2-40B4-BE49-F238E27FC236}">
                <a16:creationId xmlns:a16="http://schemas.microsoft.com/office/drawing/2014/main" id="{24858A50-680C-4C9C-B88C-B80EBA2F0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092948" y="3294442"/>
            <a:ext cx="336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0">
            <a:extLst>
              <a:ext uri="{FF2B5EF4-FFF2-40B4-BE49-F238E27FC236}">
                <a16:creationId xmlns:a16="http://schemas.microsoft.com/office/drawing/2014/main" id="{32085CF3-EAF2-447B-BD47-D360DC5165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092948" y="3621467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1">
            <a:extLst>
              <a:ext uri="{FF2B5EF4-FFF2-40B4-BE49-F238E27FC236}">
                <a16:creationId xmlns:a16="http://schemas.microsoft.com/office/drawing/2014/main" id="{41DF9902-B240-4C91-A332-56F7B003BA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092948" y="3948492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2">
            <a:extLst>
              <a:ext uri="{FF2B5EF4-FFF2-40B4-BE49-F238E27FC236}">
                <a16:creationId xmlns:a16="http://schemas.microsoft.com/office/drawing/2014/main" id="{5395588E-4C83-47CD-90F9-9491FF960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092948" y="4275517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3">
            <a:extLst>
              <a:ext uri="{FF2B5EF4-FFF2-40B4-BE49-F238E27FC236}">
                <a16:creationId xmlns:a16="http://schemas.microsoft.com/office/drawing/2014/main" id="{6749F498-50EF-4B02-85DB-FC4A176D49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742236" y="2975354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4">
            <a:extLst>
              <a:ext uri="{FF2B5EF4-FFF2-40B4-BE49-F238E27FC236}">
                <a16:creationId xmlns:a16="http://schemas.microsoft.com/office/drawing/2014/main" id="{7E70D28D-42B2-4858-A220-47F12F1A9E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742236" y="3302379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5">
            <a:extLst>
              <a:ext uri="{FF2B5EF4-FFF2-40B4-BE49-F238E27FC236}">
                <a16:creationId xmlns:a16="http://schemas.microsoft.com/office/drawing/2014/main" id="{D7E83869-B2B9-4B23-AE7D-0127BAB67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742236" y="3629404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6">
            <a:extLst>
              <a:ext uri="{FF2B5EF4-FFF2-40B4-BE49-F238E27FC236}">
                <a16:creationId xmlns:a16="http://schemas.microsoft.com/office/drawing/2014/main" id="{A1731F0F-FEEA-403D-99CE-4A8CD6320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742236" y="3954842"/>
            <a:ext cx="33496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7">
            <a:extLst>
              <a:ext uri="{FF2B5EF4-FFF2-40B4-BE49-F238E27FC236}">
                <a16:creationId xmlns:a16="http://schemas.microsoft.com/office/drawing/2014/main" id="{A07B25EE-CA72-4D87-977A-CBB7C8903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5742236" y="4281867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8">
            <a:extLst>
              <a:ext uri="{FF2B5EF4-FFF2-40B4-BE49-F238E27FC236}">
                <a16:creationId xmlns:a16="http://schemas.microsoft.com/office/drawing/2014/main" id="{4076C73B-EED9-48CD-B0D6-800E48702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350248" y="2969004"/>
            <a:ext cx="336550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9">
            <a:extLst>
              <a:ext uri="{FF2B5EF4-FFF2-40B4-BE49-F238E27FC236}">
                <a16:creationId xmlns:a16="http://schemas.microsoft.com/office/drawing/2014/main" id="{C0E2DF8F-0284-4614-AD19-4AAB0BC78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350248" y="3294442"/>
            <a:ext cx="336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0">
            <a:extLst>
              <a:ext uri="{FF2B5EF4-FFF2-40B4-BE49-F238E27FC236}">
                <a16:creationId xmlns:a16="http://schemas.microsoft.com/office/drawing/2014/main" id="{45E537DE-89F3-4E13-A964-C9E823882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350248" y="3621467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1">
            <a:extLst>
              <a:ext uri="{FF2B5EF4-FFF2-40B4-BE49-F238E27FC236}">
                <a16:creationId xmlns:a16="http://schemas.microsoft.com/office/drawing/2014/main" id="{8507B840-7AFF-44FC-B419-56DBFD9DE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350248" y="3948492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2">
            <a:extLst>
              <a:ext uri="{FF2B5EF4-FFF2-40B4-BE49-F238E27FC236}">
                <a16:creationId xmlns:a16="http://schemas.microsoft.com/office/drawing/2014/main" id="{B1F4D2FB-854A-497D-A906-1B0B2A46A4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350248" y="4275517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ounded Rectangle 44">
            <a:extLst>
              <a:ext uri="{FF2B5EF4-FFF2-40B4-BE49-F238E27FC236}">
                <a16:creationId xmlns:a16="http://schemas.microsoft.com/office/drawing/2014/main" id="{D98C40E5-B4C1-4FF0-BA7F-CA42AEB4A50B}"/>
              </a:ext>
            </a:extLst>
          </p:cNvPr>
          <p:cNvSpPr/>
          <p:nvPr/>
        </p:nvSpPr>
        <p:spPr>
          <a:xfrm>
            <a:off x="755650" y="5882548"/>
            <a:ext cx="7632700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 Can you explain your answer?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0" name="Whole Class">
            <a:extLst>
              <a:ext uri="{FF2B5EF4-FFF2-40B4-BE49-F238E27FC236}">
                <a16:creationId xmlns:a16="http://schemas.microsoft.com/office/drawing/2014/main" id="{4F1A94C6-9E2D-42BB-90E7-3638105D9B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2">
            <a:extLst>
              <a:ext uri="{FF2B5EF4-FFF2-40B4-BE49-F238E27FC236}">
                <a16:creationId xmlns:a16="http://schemas.microsoft.com/office/drawing/2014/main" id="{2CBA1A0B-4FF9-408E-A9BE-B2A3348FA59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317"/>
          <a:stretch/>
        </p:blipFill>
        <p:spPr bwMode="auto">
          <a:xfrm>
            <a:off x="7115203" y="1365404"/>
            <a:ext cx="1515953" cy="16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9072FD5B-0B54-463F-9908-EEF3A44776A7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4199273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897797A9-138E-4C3C-90C2-193663E6F2DA}"/>
              </a:ext>
            </a:extLst>
          </p:cNvPr>
          <p:cNvSpPr/>
          <p:nvPr/>
        </p:nvSpPr>
        <p:spPr>
          <a:xfrm>
            <a:off x="755650" y="1576534"/>
            <a:ext cx="7632700" cy="42703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Chomp would eat plate B.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771C73AC-9E56-43D5-B738-4B0CA5A2B9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28122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940B4998-4202-40F8-9B7F-E4A9553474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2228122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D350D305-E28E-432E-985A-B662D22C9D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1539875" y="3090135"/>
            <a:ext cx="334963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6">
            <a:extLst>
              <a:ext uri="{FF2B5EF4-FFF2-40B4-BE49-F238E27FC236}">
                <a16:creationId xmlns:a16="http://schemas.microsoft.com/office/drawing/2014/main" id="{C47653C6-3A26-4167-9BE5-5C25B8364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636838" y="3090135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7">
            <a:extLst>
              <a:ext uri="{FF2B5EF4-FFF2-40B4-BE49-F238E27FC236}">
                <a16:creationId xmlns:a16="http://schemas.microsoft.com/office/drawing/2014/main" id="{E94E08F9-F13E-4174-8A3C-83FCA8C29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636838" y="3987072"/>
            <a:ext cx="33496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>
            <a:extLst>
              <a:ext uri="{FF2B5EF4-FFF2-40B4-BE49-F238E27FC236}">
                <a16:creationId xmlns:a16="http://schemas.microsoft.com/office/drawing/2014/main" id="{326F5CCE-6BDB-4AB4-B4EE-B78A7937A8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1539875" y="3987072"/>
            <a:ext cx="334963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>
            <a:extLst>
              <a:ext uri="{FF2B5EF4-FFF2-40B4-BE49-F238E27FC236}">
                <a16:creationId xmlns:a16="http://schemas.microsoft.com/office/drawing/2014/main" id="{31803851-98AF-47C5-B66C-41D4D38F14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2081213" y="3556860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">
            <a:extLst>
              <a:ext uri="{FF2B5EF4-FFF2-40B4-BE49-F238E27FC236}">
                <a16:creationId xmlns:a16="http://schemas.microsoft.com/office/drawing/2014/main" id="{6A9176B3-EB87-4403-A750-1CD208C5E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413" y="5229168"/>
            <a:ext cx="947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11" name="Rectangle 25">
            <a:extLst>
              <a:ext uri="{FF2B5EF4-FFF2-40B4-BE49-F238E27FC236}">
                <a16:creationId xmlns:a16="http://schemas.microsoft.com/office/drawing/2014/main" id="{6E4E626F-79A0-4840-BEC4-592CB520D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9538" y="5229961"/>
            <a:ext cx="947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pic>
        <p:nvPicPr>
          <p:cNvPr id="12" name="Picture 28">
            <a:extLst>
              <a:ext uri="{FF2B5EF4-FFF2-40B4-BE49-F238E27FC236}">
                <a16:creationId xmlns:a16="http://schemas.microsoft.com/office/drawing/2014/main" id="{88F4976D-329A-43C8-866C-1E6BBCD81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56325" y="2859947"/>
            <a:ext cx="336550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9">
            <a:extLst>
              <a:ext uri="{FF2B5EF4-FFF2-40B4-BE49-F238E27FC236}">
                <a16:creationId xmlns:a16="http://schemas.microsoft.com/office/drawing/2014/main" id="{DB8B470B-3A5D-47A2-9703-C9B8E56E7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56325" y="3185385"/>
            <a:ext cx="336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0">
            <a:extLst>
              <a:ext uri="{FF2B5EF4-FFF2-40B4-BE49-F238E27FC236}">
                <a16:creationId xmlns:a16="http://schemas.microsoft.com/office/drawing/2014/main" id="{F7A16E2A-CF9A-4E55-95FD-89E06CB62C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56325" y="3512410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1">
            <a:extLst>
              <a:ext uri="{FF2B5EF4-FFF2-40B4-BE49-F238E27FC236}">
                <a16:creationId xmlns:a16="http://schemas.microsoft.com/office/drawing/2014/main" id="{8D01850D-F5AE-4C07-89A0-CAFA50FA0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56325" y="3839435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2">
            <a:extLst>
              <a:ext uri="{FF2B5EF4-FFF2-40B4-BE49-F238E27FC236}">
                <a16:creationId xmlns:a16="http://schemas.microsoft.com/office/drawing/2014/main" id="{20FDD8F6-A353-46D6-AAAC-1CD9A88EC6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156325" y="4166460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3">
            <a:extLst>
              <a:ext uri="{FF2B5EF4-FFF2-40B4-BE49-F238E27FC236}">
                <a16:creationId xmlns:a16="http://schemas.microsoft.com/office/drawing/2014/main" id="{788F91DE-B0CF-408E-B364-F9C08FE63A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805613" y="2866297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4">
            <a:extLst>
              <a:ext uri="{FF2B5EF4-FFF2-40B4-BE49-F238E27FC236}">
                <a16:creationId xmlns:a16="http://schemas.microsoft.com/office/drawing/2014/main" id="{D3115E21-3349-45BC-90AD-8786605CF7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805613" y="3193322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5">
            <a:extLst>
              <a:ext uri="{FF2B5EF4-FFF2-40B4-BE49-F238E27FC236}">
                <a16:creationId xmlns:a16="http://schemas.microsoft.com/office/drawing/2014/main" id="{346E2AA5-1A2A-47BD-8FB9-D5C03EB10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805613" y="3520347"/>
            <a:ext cx="3349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6">
            <a:extLst>
              <a:ext uri="{FF2B5EF4-FFF2-40B4-BE49-F238E27FC236}">
                <a16:creationId xmlns:a16="http://schemas.microsoft.com/office/drawing/2014/main" id="{979B5B5B-7943-4CCB-B7E2-6BB8814EA2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805613" y="3845785"/>
            <a:ext cx="334962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7">
            <a:extLst>
              <a:ext uri="{FF2B5EF4-FFF2-40B4-BE49-F238E27FC236}">
                <a16:creationId xmlns:a16="http://schemas.microsoft.com/office/drawing/2014/main" id="{6FC6AB05-0FC2-4AA0-BBA5-1CE76CC428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6805613" y="4172810"/>
            <a:ext cx="334962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8">
            <a:extLst>
              <a:ext uri="{FF2B5EF4-FFF2-40B4-BE49-F238E27FC236}">
                <a16:creationId xmlns:a16="http://schemas.microsoft.com/office/drawing/2014/main" id="{FEA3C92A-5447-4218-A03A-42D0B5D0A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7413625" y="2859947"/>
            <a:ext cx="336550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9">
            <a:extLst>
              <a:ext uri="{FF2B5EF4-FFF2-40B4-BE49-F238E27FC236}">
                <a16:creationId xmlns:a16="http://schemas.microsoft.com/office/drawing/2014/main" id="{6D242EEC-88D8-4FE1-BC38-5B6E1AF13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7413625" y="3185385"/>
            <a:ext cx="3365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0">
            <a:extLst>
              <a:ext uri="{FF2B5EF4-FFF2-40B4-BE49-F238E27FC236}">
                <a16:creationId xmlns:a16="http://schemas.microsoft.com/office/drawing/2014/main" id="{53051DA9-EAED-4C02-A98C-283296A5FC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7413625" y="3512410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1">
            <a:extLst>
              <a:ext uri="{FF2B5EF4-FFF2-40B4-BE49-F238E27FC236}">
                <a16:creationId xmlns:a16="http://schemas.microsoft.com/office/drawing/2014/main" id="{2C591810-762B-489E-9C03-9841FD516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7413625" y="3839435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2">
            <a:extLst>
              <a:ext uri="{FF2B5EF4-FFF2-40B4-BE49-F238E27FC236}">
                <a16:creationId xmlns:a16="http://schemas.microsoft.com/office/drawing/2014/main" id="{05733B26-90D1-48FB-AF0F-CF811684F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0" r="91859" b="23676"/>
          <a:stretch>
            <a:fillRect/>
          </a:stretch>
        </p:blipFill>
        <p:spPr bwMode="auto">
          <a:xfrm>
            <a:off x="7413625" y="4166460"/>
            <a:ext cx="336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ounded Rectangle 44">
            <a:extLst>
              <a:ext uri="{FF2B5EF4-FFF2-40B4-BE49-F238E27FC236}">
                <a16:creationId xmlns:a16="http://schemas.microsoft.com/office/drawing/2014/main" id="{6B119CCA-D603-494F-8836-3258AA0B4A92}"/>
              </a:ext>
            </a:extLst>
          </p:cNvPr>
          <p:cNvSpPr/>
          <p:nvPr/>
        </p:nvSpPr>
        <p:spPr>
          <a:xfrm>
            <a:off x="755650" y="5888898"/>
            <a:ext cx="7632700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 5 is less than 15.</a:t>
            </a:r>
          </a:p>
        </p:txBody>
      </p:sp>
      <p:pic>
        <p:nvPicPr>
          <p:cNvPr id="28" name="Picture 1">
            <a:extLst>
              <a:ext uri="{FF2B5EF4-FFF2-40B4-BE49-F238E27FC236}">
                <a16:creationId xmlns:a16="http://schemas.microsoft.com/office/drawing/2014/main" id="{CF3411E4-4BE1-4B00-AE38-DEAA06F96E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848623" y="3095667"/>
            <a:ext cx="1473200" cy="111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Whole Class">
            <a:extLst>
              <a:ext uri="{FF2B5EF4-FFF2-40B4-BE49-F238E27FC236}">
                <a16:creationId xmlns:a16="http://schemas.microsoft.com/office/drawing/2014/main" id="{68BF9A32-7134-430E-9151-168CA411AE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ED54865-9277-494D-A4B5-FE95BA2DE313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330138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5">
            <a:extLst>
              <a:ext uri="{FF2B5EF4-FFF2-40B4-BE49-F238E27FC236}">
                <a16:creationId xmlns:a16="http://schemas.microsoft.com/office/drawing/2014/main" id="{EB7039C3-692A-47BA-9A41-6BF0D9202F83}"/>
              </a:ext>
            </a:extLst>
          </p:cNvPr>
          <p:cNvSpPr/>
          <p:nvPr/>
        </p:nvSpPr>
        <p:spPr>
          <a:xfrm>
            <a:off x="1050022" y="1766287"/>
            <a:ext cx="6827240" cy="42862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Chomp eat?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9C3C7DDC-8F85-4D18-93AE-CF74EFD823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719" y="2403892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id="{B42D9151-61F8-4FB0-A046-F341D6F6B6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581" y="2403892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5A9DAB2A-12A0-446D-BA81-2BE986337D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5131" y="5395754"/>
            <a:ext cx="947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11" name="Rectangle 25">
            <a:extLst>
              <a:ext uri="{FF2B5EF4-FFF2-40B4-BE49-F238E27FC236}">
                <a16:creationId xmlns:a16="http://schemas.microsoft.com/office/drawing/2014/main" id="{8BA90969-F52B-48F2-8F74-BDCC67C73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3331" y="5394960"/>
            <a:ext cx="947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pic>
        <p:nvPicPr>
          <p:cNvPr id="13" name="Picture 44">
            <a:extLst>
              <a:ext uri="{FF2B5EF4-FFF2-40B4-BE49-F238E27FC236}">
                <a16:creationId xmlns:a16="http://schemas.microsoft.com/office/drawing/2014/main" id="{1F03D3CB-0684-4AF8-8A3B-82BE5486DE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703" y="3038892"/>
            <a:ext cx="217488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5">
            <a:extLst>
              <a:ext uri="{FF2B5EF4-FFF2-40B4-BE49-F238E27FC236}">
                <a16:creationId xmlns:a16="http://schemas.microsoft.com/office/drawing/2014/main" id="{55BB3622-7AB6-40F6-8C11-E1F5FE74A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091" y="3038892"/>
            <a:ext cx="217487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7">
            <a:extLst>
              <a:ext uri="{FF2B5EF4-FFF2-40B4-BE49-F238E27FC236}">
                <a16:creationId xmlns:a16="http://schemas.microsoft.com/office/drawing/2014/main" id="{DE79BBDC-F316-495D-8E6F-BBE6ACB2D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903" y="3038892"/>
            <a:ext cx="217488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8">
            <a:extLst>
              <a:ext uri="{FF2B5EF4-FFF2-40B4-BE49-F238E27FC236}">
                <a16:creationId xmlns:a16="http://schemas.microsoft.com/office/drawing/2014/main" id="{D2BC2DD5-8CCD-4529-9AFC-8EC4345D59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516" y="3038892"/>
            <a:ext cx="217487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2">
            <a:extLst>
              <a:ext uri="{FF2B5EF4-FFF2-40B4-BE49-F238E27FC236}">
                <a16:creationId xmlns:a16="http://schemas.microsoft.com/office/drawing/2014/main" id="{25E44DE8-A5BA-4C4D-AFAA-91BBC7A9A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396" y="3051592"/>
            <a:ext cx="217488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3">
            <a:extLst>
              <a:ext uri="{FF2B5EF4-FFF2-40B4-BE49-F238E27FC236}">
                <a16:creationId xmlns:a16="http://schemas.microsoft.com/office/drawing/2014/main" id="{B17D31D7-BCB3-4350-84AA-A13C4567F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784" y="3051592"/>
            <a:ext cx="217487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extLst>
              <a:ext uri="{FF2B5EF4-FFF2-40B4-BE49-F238E27FC236}">
                <a16:creationId xmlns:a16="http://schemas.microsoft.com/office/drawing/2014/main" id="{346F1392-6ADA-4F91-8D87-4C94066E09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596" y="3051592"/>
            <a:ext cx="217488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2">
            <a:extLst>
              <a:ext uri="{FF2B5EF4-FFF2-40B4-BE49-F238E27FC236}">
                <a16:creationId xmlns:a16="http://schemas.microsoft.com/office/drawing/2014/main" id="{402F338A-4DBD-4963-AC5A-F572F4143F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317"/>
          <a:stretch/>
        </p:blipFill>
        <p:spPr bwMode="auto">
          <a:xfrm>
            <a:off x="7115203" y="1365404"/>
            <a:ext cx="1515953" cy="16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78200943-562A-41F6-8C7B-9016DE544BF4}"/>
              </a:ext>
            </a:extLst>
          </p:cNvPr>
          <p:cNvSpPr/>
          <p:nvPr/>
        </p:nvSpPr>
        <p:spPr>
          <a:xfrm>
            <a:off x="1050022" y="5801142"/>
            <a:ext cx="7137633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Can you explain your answer?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1" name="Whole Class">
            <a:extLst>
              <a:ext uri="{FF2B5EF4-FFF2-40B4-BE49-F238E27FC236}">
                <a16:creationId xmlns:a16="http://schemas.microsoft.com/office/drawing/2014/main" id="{0A073F99-D1F1-448D-A59E-139DA68C43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D0EB023-A636-4211-A3EE-BE98B5DAC4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49" y="4377134"/>
            <a:ext cx="261392" cy="32880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FB3050-AE53-4CF2-BE6B-4A45A3B2A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49" y="4225682"/>
            <a:ext cx="261392" cy="32880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CFA68A9-EA45-41AE-AD2C-2A2EB53D34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49" y="4074829"/>
            <a:ext cx="261392" cy="32880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CA41322-F1A5-485C-B262-E7CE3FD491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49" y="3923377"/>
            <a:ext cx="261392" cy="32880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7A03988-3F73-4105-8C1D-F87580308B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831" y="3399942"/>
            <a:ext cx="261392" cy="3288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81A71F1-FA9D-453E-BE0D-67D685D376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053" y="3991275"/>
            <a:ext cx="261392" cy="3288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8F59B9A-5959-4643-A85E-9AC82E9521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507" y="3532353"/>
            <a:ext cx="261392" cy="3288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F94BAFF-313F-46D9-9CD2-B575E72400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88" y="4324604"/>
            <a:ext cx="261392" cy="32880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C3778ED-BD91-419B-B8E3-25E013EA0B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57" y="3905812"/>
            <a:ext cx="261392" cy="32880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7749A94-9E05-4F8B-9662-0EF5504DA8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813" y="4485802"/>
            <a:ext cx="261392" cy="32880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BAE5431-BB32-4C8B-8823-529F033F9D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229" y="4087779"/>
            <a:ext cx="261392" cy="32880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025F900-C6FE-4DF8-A40A-ECCD1BD88FF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940" y="3082933"/>
            <a:ext cx="261392" cy="32880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D80B8BB-64AA-4389-87AF-66A4F99F13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057" y="3602334"/>
            <a:ext cx="261392" cy="328805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A864D78C-70FF-45D6-8F00-8BC2FB0991DB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3797390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4C9DD7E6-6CD9-44BF-827F-BA17B1E71D1D}"/>
              </a:ext>
            </a:extLst>
          </p:cNvPr>
          <p:cNvSpPr/>
          <p:nvPr/>
        </p:nvSpPr>
        <p:spPr>
          <a:xfrm>
            <a:off x="755650" y="1468438"/>
            <a:ext cx="7632700" cy="42703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Chomp would eat plate A.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D173C83C-AC9E-4821-900B-69C9788563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97946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A10E0A12-8D75-44C1-8D1F-C3C5A0BE95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2297946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74702D0-3D2C-46EA-B292-26EF26DB4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413" y="5324159"/>
            <a:ext cx="947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83E87070-1056-41E7-91B4-FD199C25E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9538" y="5324952"/>
            <a:ext cx="947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sp>
        <p:nvSpPr>
          <p:cNvPr id="7" name="Rounded Rectangle 44">
            <a:extLst>
              <a:ext uri="{FF2B5EF4-FFF2-40B4-BE49-F238E27FC236}">
                <a16:creationId xmlns:a16="http://schemas.microsoft.com/office/drawing/2014/main" id="{B84DAD7C-0A34-458B-B780-7E44D921B728}"/>
              </a:ext>
            </a:extLst>
          </p:cNvPr>
          <p:cNvSpPr/>
          <p:nvPr/>
        </p:nvSpPr>
        <p:spPr>
          <a:xfrm>
            <a:off x="755650" y="5880100"/>
            <a:ext cx="7632700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44 is greater than 39.</a:t>
            </a:r>
          </a:p>
        </p:txBody>
      </p:sp>
      <p:pic>
        <p:nvPicPr>
          <p:cNvPr id="8" name="Picture 46">
            <a:extLst>
              <a:ext uri="{FF2B5EF4-FFF2-40B4-BE49-F238E27FC236}">
                <a16:creationId xmlns:a16="http://schemas.microsoft.com/office/drawing/2014/main" id="{CC852690-2155-4853-986A-DEE9BED87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376" y="2948821"/>
            <a:ext cx="217488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7">
            <a:extLst>
              <a:ext uri="{FF2B5EF4-FFF2-40B4-BE49-F238E27FC236}">
                <a16:creationId xmlns:a16="http://schemas.microsoft.com/office/drawing/2014/main" id="{1EC688C1-1496-4E44-ABED-23A3C9929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764" y="2948821"/>
            <a:ext cx="217487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9">
            <a:extLst>
              <a:ext uri="{FF2B5EF4-FFF2-40B4-BE49-F238E27FC236}">
                <a16:creationId xmlns:a16="http://schemas.microsoft.com/office/drawing/2014/main" id="{A9D86F2F-1511-43B6-B737-F4E443DCC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576" y="2948821"/>
            <a:ext cx="217488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0">
            <a:extLst>
              <a:ext uri="{FF2B5EF4-FFF2-40B4-BE49-F238E27FC236}">
                <a16:creationId xmlns:a16="http://schemas.microsoft.com/office/drawing/2014/main" id="{C9E57195-9539-4FD5-8D42-4ED2149206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189" y="2948821"/>
            <a:ext cx="217487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4">
            <a:extLst>
              <a:ext uri="{FF2B5EF4-FFF2-40B4-BE49-F238E27FC236}">
                <a16:creationId xmlns:a16="http://schemas.microsoft.com/office/drawing/2014/main" id="{2A79323C-4DC2-468B-92E8-ED1CF1CBFE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027" y="2940884"/>
            <a:ext cx="217487" cy="159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extLst>
              <a:ext uri="{FF2B5EF4-FFF2-40B4-BE49-F238E27FC236}">
                <a16:creationId xmlns:a16="http://schemas.microsoft.com/office/drawing/2014/main" id="{0933C7C2-7EB9-4057-858F-8E956DC43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414" y="2940884"/>
            <a:ext cx="217488" cy="159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7">
            <a:extLst>
              <a:ext uri="{FF2B5EF4-FFF2-40B4-BE49-F238E27FC236}">
                <a16:creationId xmlns:a16="http://schemas.microsoft.com/office/drawing/2014/main" id="{6BAF6F78-D8D8-4C15-9A57-84751E167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227" y="2940884"/>
            <a:ext cx="217487" cy="159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>
            <a:extLst>
              <a:ext uri="{FF2B5EF4-FFF2-40B4-BE49-F238E27FC236}">
                <a16:creationId xmlns:a16="http://schemas.microsoft.com/office/drawing/2014/main" id="{A3490663-A959-441E-9229-2DF1F04D61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27632" y="3115509"/>
            <a:ext cx="1510962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Whole Class">
            <a:extLst>
              <a:ext uri="{FF2B5EF4-FFF2-40B4-BE49-F238E27FC236}">
                <a16:creationId xmlns:a16="http://schemas.microsoft.com/office/drawing/2014/main" id="{D9ED4CFE-D289-4AFC-8FB6-54BDB0C295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575870-82E4-4C79-A99E-E84FF7CECD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42" y="4292632"/>
            <a:ext cx="261392" cy="3288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9D4F90-719B-4C61-A8BB-9E5E988EC1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42" y="4141180"/>
            <a:ext cx="261392" cy="3288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C433D8A-6B14-4058-8659-045BD2F21F8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42" y="3990327"/>
            <a:ext cx="261392" cy="3288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43F1329-E317-46C4-BC63-7F2048EC8F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42" y="3838875"/>
            <a:ext cx="261392" cy="32880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7190FBF-8747-4B54-B27E-F4114E3AB0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995" y="3526528"/>
            <a:ext cx="261392" cy="32880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903276-1A42-40BD-81A4-02A228EE6F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532" y="3855333"/>
            <a:ext cx="261392" cy="32880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F03BE82-F014-42B4-9D6B-2B376924F42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43" y="3313247"/>
            <a:ext cx="261392" cy="32880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90CFA7A-A6F4-47B8-823C-0D3A2433C5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606" y="4324259"/>
            <a:ext cx="261392" cy="32880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ACB8075-C99C-4003-95AA-3BE0709DD7A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298" y="3950987"/>
            <a:ext cx="261392" cy="3288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2EC5232-4E23-48FE-95EF-F57199557F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604" y="4500652"/>
            <a:ext cx="261392" cy="3288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7F48BB2-9A5F-4268-8777-0096AF14232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300" y="4077351"/>
            <a:ext cx="261392" cy="3288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CA1CE93-93F0-42F5-A17B-98D75382A9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739" y="3078952"/>
            <a:ext cx="261392" cy="32880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F360A7B-08B3-4900-BEE1-F3DB5AF3A1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996" y="3597436"/>
            <a:ext cx="261392" cy="328805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4B680A69-CE11-4AA7-A15A-BDD6B7AAD538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344306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>
            <a:extLst>
              <a:ext uri="{FF2B5EF4-FFF2-40B4-BE49-F238E27FC236}">
                <a16:creationId xmlns:a16="http://schemas.microsoft.com/office/drawing/2014/main" id="{5FA67E73-721A-43AC-9804-70EF6A2C41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038" y="2399979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1">
            <a:extLst>
              <a:ext uri="{FF2B5EF4-FFF2-40B4-BE49-F238E27FC236}">
                <a16:creationId xmlns:a16="http://schemas.microsoft.com/office/drawing/2014/main" id="{8C843424-4E85-4570-ADB1-75B3C4AE10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900" y="2399979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0B6CC93A-5CBD-44DB-BC02-60860CAAB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1450" y="5391841"/>
            <a:ext cx="947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EAA6C60D-0EBE-40CA-9F65-BF4D563248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9650" y="5391047"/>
            <a:ext cx="947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126C82-410C-417E-8E68-C46BBA0E0785}"/>
              </a:ext>
            </a:extLst>
          </p:cNvPr>
          <p:cNvSpPr/>
          <p:nvPr/>
        </p:nvSpPr>
        <p:spPr>
          <a:xfrm>
            <a:off x="2161438" y="3271517"/>
            <a:ext cx="1147762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49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CD24B5-3701-4471-9BDA-39607B6CA186}"/>
              </a:ext>
            </a:extLst>
          </p:cNvPr>
          <p:cNvSpPr/>
          <p:nvPr/>
        </p:nvSpPr>
        <p:spPr>
          <a:xfrm>
            <a:off x="5525350" y="3254054"/>
            <a:ext cx="1109663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59</a:t>
            </a:r>
          </a:p>
        </p:txBody>
      </p:sp>
      <p:sp>
        <p:nvSpPr>
          <p:cNvPr id="15" name="Rounded Rectangle 15">
            <a:extLst>
              <a:ext uri="{FF2B5EF4-FFF2-40B4-BE49-F238E27FC236}">
                <a16:creationId xmlns:a16="http://schemas.microsoft.com/office/drawing/2014/main" id="{0395FA8E-3843-4D35-A71B-EBE73DEB3C73}"/>
              </a:ext>
            </a:extLst>
          </p:cNvPr>
          <p:cNvSpPr/>
          <p:nvPr/>
        </p:nvSpPr>
        <p:spPr>
          <a:xfrm>
            <a:off x="1042988" y="1850385"/>
            <a:ext cx="6884608" cy="42862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Chomp eat?</a:t>
            </a:r>
          </a:p>
        </p:txBody>
      </p:sp>
      <p:pic>
        <p:nvPicPr>
          <p:cNvPr id="17" name="Whole Class">
            <a:extLst>
              <a:ext uri="{FF2B5EF4-FFF2-40B4-BE49-F238E27FC236}">
                <a16:creationId xmlns:a16="http://schemas.microsoft.com/office/drawing/2014/main" id="{FE2A9788-F195-4952-8648-4BDE7B9AC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BCB59EB4-A486-4821-9785-C7430312026C}"/>
              </a:ext>
            </a:extLst>
          </p:cNvPr>
          <p:cNvSpPr/>
          <p:nvPr/>
        </p:nvSpPr>
        <p:spPr>
          <a:xfrm>
            <a:off x="1042988" y="5865812"/>
            <a:ext cx="7136278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Prove it.</a:t>
            </a:r>
          </a:p>
        </p:txBody>
      </p:sp>
      <p:pic>
        <p:nvPicPr>
          <p:cNvPr id="21" name="Picture 22">
            <a:extLst>
              <a:ext uri="{FF2B5EF4-FFF2-40B4-BE49-F238E27FC236}">
                <a16:creationId xmlns:a16="http://schemas.microsoft.com/office/drawing/2014/main" id="{C5B108EA-EE1B-4441-93A6-D12C152CF91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317"/>
          <a:stretch/>
        </p:blipFill>
        <p:spPr bwMode="auto">
          <a:xfrm>
            <a:off x="7115203" y="1365404"/>
            <a:ext cx="1515953" cy="16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2F38149-DE6D-4184-96AF-E9FCB12B5BED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703204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00C84349-F50C-442E-9387-116E633B26D8}"/>
              </a:ext>
            </a:extLst>
          </p:cNvPr>
          <p:cNvSpPr/>
          <p:nvPr/>
        </p:nvSpPr>
        <p:spPr>
          <a:xfrm>
            <a:off x="755650" y="1529556"/>
            <a:ext cx="7632700" cy="42703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Chomp would eat plate B.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F2809A3A-5A97-4EAF-86DE-A9C6B92CBA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51472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60CA1D50-7799-4ED3-9B06-822DA849D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2251472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BA8B24B-4073-46F9-8318-32CB480C7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413" y="5260907"/>
            <a:ext cx="947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248F3867-32EC-4A9B-9A79-59C18F921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9538" y="5261700"/>
            <a:ext cx="947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sp>
        <p:nvSpPr>
          <p:cNvPr id="7" name="Rounded Rectangle 44">
            <a:extLst>
              <a:ext uri="{FF2B5EF4-FFF2-40B4-BE49-F238E27FC236}">
                <a16:creationId xmlns:a16="http://schemas.microsoft.com/office/drawing/2014/main" id="{5A6818CF-A2F5-4BC5-A90D-8727D77E1BD0}"/>
              </a:ext>
            </a:extLst>
          </p:cNvPr>
          <p:cNvSpPr/>
          <p:nvPr/>
        </p:nvSpPr>
        <p:spPr>
          <a:xfrm>
            <a:off x="755650" y="5892801"/>
            <a:ext cx="7632700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49 is less than 59.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E9A8555-0414-4C38-8953-D55BBC1F8463}"/>
              </a:ext>
            </a:extLst>
          </p:cNvPr>
          <p:cNvSpPr/>
          <p:nvPr/>
        </p:nvSpPr>
        <p:spPr>
          <a:xfrm>
            <a:off x="1676400" y="3115072"/>
            <a:ext cx="1147763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49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8405FE-5E71-4A5D-AD46-F5FB59276E14}"/>
              </a:ext>
            </a:extLst>
          </p:cNvPr>
          <p:cNvSpPr/>
          <p:nvPr/>
        </p:nvSpPr>
        <p:spPr>
          <a:xfrm>
            <a:off x="6373813" y="3097610"/>
            <a:ext cx="1108075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59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C41006C5-80B4-41A6-81E7-829B742BF6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843338" y="3094851"/>
            <a:ext cx="1457325" cy="1100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Whole Class">
            <a:extLst>
              <a:ext uri="{FF2B5EF4-FFF2-40B4-BE49-F238E27FC236}">
                <a16:creationId xmlns:a16="http://schemas.microsoft.com/office/drawing/2014/main" id="{50683518-CC04-4863-971D-C72389756D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2D3AB6F-4721-41FE-9826-02C438DEE214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302367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>
            <a:extLst>
              <a:ext uri="{FF2B5EF4-FFF2-40B4-BE49-F238E27FC236}">
                <a16:creationId xmlns:a16="http://schemas.microsoft.com/office/drawing/2014/main" id="{9B12AB48-06BF-43A6-87CC-A87318B7E9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38" y="2423408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1">
            <a:extLst>
              <a:ext uri="{FF2B5EF4-FFF2-40B4-BE49-F238E27FC236}">
                <a16:creationId xmlns:a16="http://schemas.microsoft.com/office/drawing/2014/main" id="{6D4095B8-D8FE-4798-8624-F54BBC6D1C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3408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C372DB8C-5A43-40F3-ACF3-667238B7F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1550" y="5415270"/>
            <a:ext cx="947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BF3837E3-0907-4BE1-9DB6-6A1C1D893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750" y="5414476"/>
            <a:ext cx="947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D132BE-3276-46DA-836B-492020380774}"/>
              </a:ext>
            </a:extLst>
          </p:cNvPr>
          <p:cNvSpPr/>
          <p:nvPr/>
        </p:nvSpPr>
        <p:spPr>
          <a:xfrm>
            <a:off x="1708150" y="3615621"/>
            <a:ext cx="2016125" cy="5540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2DB7BC"/>
                </a:solidFill>
                <a:latin typeface="+mj-lt"/>
              </a:rPr>
              <a:t>sixty-four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8A744C8-8AC9-4CFF-991C-4DFF482D28D2}"/>
              </a:ext>
            </a:extLst>
          </p:cNvPr>
          <p:cNvSpPr/>
          <p:nvPr/>
        </p:nvSpPr>
        <p:spPr>
          <a:xfrm>
            <a:off x="5487988" y="3277483"/>
            <a:ext cx="1144587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64</a:t>
            </a:r>
          </a:p>
        </p:txBody>
      </p:sp>
      <p:pic>
        <p:nvPicPr>
          <p:cNvPr id="15" name="Whole Class">
            <a:extLst>
              <a:ext uri="{FF2B5EF4-FFF2-40B4-BE49-F238E27FC236}">
                <a16:creationId xmlns:a16="http://schemas.microsoft.com/office/drawing/2014/main" id="{4F701C30-38BF-4E65-BD6F-465749C59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5">
            <a:extLst>
              <a:ext uri="{FF2B5EF4-FFF2-40B4-BE49-F238E27FC236}">
                <a16:creationId xmlns:a16="http://schemas.microsoft.com/office/drawing/2014/main" id="{4469A4D6-84FE-4D09-A497-2D980FD14D36}"/>
              </a:ext>
            </a:extLst>
          </p:cNvPr>
          <p:cNvSpPr/>
          <p:nvPr/>
        </p:nvSpPr>
        <p:spPr>
          <a:xfrm>
            <a:off x="1050022" y="5867927"/>
            <a:ext cx="7146022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do you know?</a:t>
            </a: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645369E7-52DE-4674-8CE3-860BE0CDD9D6}"/>
              </a:ext>
            </a:extLst>
          </p:cNvPr>
          <p:cNvSpPr/>
          <p:nvPr/>
        </p:nvSpPr>
        <p:spPr>
          <a:xfrm>
            <a:off x="1050022" y="1850385"/>
            <a:ext cx="6936297" cy="42862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Chomp eat?</a:t>
            </a:r>
          </a:p>
        </p:txBody>
      </p:sp>
      <p:pic>
        <p:nvPicPr>
          <p:cNvPr id="21" name="Picture 22">
            <a:extLst>
              <a:ext uri="{FF2B5EF4-FFF2-40B4-BE49-F238E27FC236}">
                <a16:creationId xmlns:a16="http://schemas.microsoft.com/office/drawing/2014/main" id="{38D6A8F2-6711-4224-A367-2DA5404933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317"/>
          <a:stretch/>
        </p:blipFill>
        <p:spPr bwMode="auto">
          <a:xfrm>
            <a:off x="7115203" y="1365404"/>
            <a:ext cx="1515953" cy="16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0D999F27-46A1-419D-ADB1-5ABDCC23546F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3056461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985240FC-ABE7-4921-9B50-64AA823B597F}"/>
              </a:ext>
            </a:extLst>
          </p:cNvPr>
          <p:cNvSpPr/>
          <p:nvPr/>
        </p:nvSpPr>
        <p:spPr>
          <a:xfrm>
            <a:off x="755650" y="1508613"/>
            <a:ext cx="7632700" cy="42703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Chomp would not choose one over the other.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17AF38D4-420A-45CE-BA6D-07A671C7BD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32269"/>
            <a:ext cx="2976563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539A22BB-3F64-4EFC-A695-18315EC701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2232269"/>
            <a:ext cx="2976562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39E365D-AE6C-4FFE-9BE4-532D7098A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413" y="5241704"/>
            <a:ext cx="947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A</a:t>
            </a:r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95C95C4F-F5D8-493C-A51D-FE9758270E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9538" y="5242497"/>
            <a:ext cx="947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Plate B</a:t>
            </a:r>
          </a:p>
        </p:txBody>
      </p:sp>
      <p:sp>
        <p:nvSpPr>
          <p:cNvPr id="7" name="Rounded Rectangle 44">
            <a:extLst>
              <a:ext uri="{FF2B5EF4-FFF2-40B4-BE49-F238E27FC236}">
                <a16:creationId xmlns:a16="http://schemas.microsoft.com/office/drawing/2014/main" id="{07F6B974-BE3C-4519-BEBF-AF31EA5EA024}"/>
              </a:ext>
            </a:extLst>
          </p:cNvPr>
          <p:cNvSpPr/>
          <p:nvPr/>
        </p:nvSpPr>
        <p:spPr>
          <a:xfrm>
            <a:off x="755650" y="5875338"/>
            <a:ext cx="7632700" cy="4286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Sixty-four is equal to 64.</a:t>
            </a:r>
          </a:p>
        </p:txBody>
      </p:sp>
      <p:sp>
        <p:nvSpPr>
          <p:cNvPr id="8" name="Rectangle 31">
            <a:extLst>
              <a:ext uri="{FF2B5EF4-FFF2-40B4-BE49-F238E27FC236}">
                <a16:creationId xmlns:a16="http://schemas.microsoft.com/office/drawing/2014/main" id="{E4246209-6B1A-46A2-BE2C-B2A3DC0434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0" y="3416544"/>
            <a:ext cx="19764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rgbClr val="2DB7BC"/>
                </a:solidFill>
              </a:rPr>
              <a:t>sixty-four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0B2BB5-BFE4-44F7-AC64-CCAA21C1C110}"/>
              </a:ext>
            </a:extLst>
          </p:cNvPr>
          <p:cNvSpPr/>
          <p:nvPr/>
        </p:nvSpPr>
        <p:spPr>
          <a:xfrm>
            <a:off x="6356350" y="3078407"/>
            <a:ext cx="1143000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64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D657B2-509C-4694-80C9-55C6E5CB6D38}"/>
              </a:ext>
            </a:extLst>
          </p:cNvPr>
          <p:cNvSpPr/>
          <p:nvPr/>
        </p:nvSpPr>
        <p:spPr>
          <a:xfrm>
            <a:off x="4271963" y="3105394"/>
            <a:ext cx="604837" cy="12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=</a:t>
            </a:r>
          </a:p>
        </p:txBody>
      </p:sp>
      <p:pic>
        <p:nvPicPr>
          <p:cNvPr id="11" name="Whole Class">
            <a:extLst>
              <a:ext uri="{FF2B5EF4-FFF2-40B4-BE49-F238E27FC236}">
                <a16:creationId xmlns:a16="http://schemas.microsoft.com/office/drawing/2014/main" id="{7DD25E45-78A4-4E82-A01E-17AC4F5C8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B9A0393-12A3-4AD4-8ED8-74C5454D4590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What Would Chomp Do?</a:t>
            </a:r>
          </a:p>
        </p:txBody>
      </p:sp>
    </p:spTree>
    <p:extLst>
      <p:ext uri="{BB962C8B-B14F-4D97-AF65-F5344CB8AC3E}">
        <p14:creationId xmlns:p14="http://schemas.microsoft.com/office/powerpoint/2010/main" val="422209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5">
            <a:extLst>
              <a:ext uri="{FF2B5EF4-FFF2-40B4-BE49-F238E27FC236}">
                <a16:creationId xmlns:a16="http://schemas.microsoft.com/office/drawing/2014/main" id="{E2D77EDE-9D5E-4F54-8CB6-69DD6DC920A7}"/>
              </a:ext>
            </a:extLst>
          </p:cNvPr>
          <p:cNvSpPr/>
          <p:nvPr/>
        </p:nvSpPr>
        <p:spPr>
          <a:xfrm>
            <a:off x="755650" y="5659438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CF9A7A9-077B-407C-855D-2864F3D2F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929" y="3832977"/>
            <a:ext cx="244650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DB7BC"/>
                </a:solidFill>
              </a:rPr>
              <a:t>greater than</a:t>
            </a:r>
          </a:p>
        </p:txBody>
      </p:sp>
      <p:sp>
        <p:nvSpPr>
          <p:cNvPr id="7" name="Rectangle 44">
            <a:extLst>
              <a:ext uri="{FF2B5EF4-FFF2-40B4-BE49-F238E27FC236}">
                <a16:creationId xmlns:a16="http://schemas.microsoft.com/office/drawing/2014/main" id="{EE036F44-2E9D-4C58-8C2B-BED7E3E4F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9043" y="3832977"/>
            <a:ext cx="17988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DB7BC"/>
                </a:solidFill>
              </a:rPr>
              <a:t>less than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305783C-23A8-45B7-93FD-8F5F061ADF74}"/>
              </a:ext>
            </a:extLst>
          </p:cNvPr>
          <p:cNvSpPr/>
          <p:nvPr/>
        </p:nvSpPr>
        <p:spPr>
          <a:xfrm>
            <a:off x="7242565" y="2818139"/>
            <a:ext cx="407164" cy="83099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400" dirty="0">
                <a:latin typeface="+mj-lt"/>
              </a:rPr>
              <a:t>=</a:t>
            </a: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917D7FCB-C1F9-4C8B-A70E-904DB3A26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8036" y="3832977"/>
            <a:ext cx="16562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DB7BC"/>
                </a:solidFill>
              </a:rPr>
              <a:t>equal to</a:t>
            </a:r>
          </a:p>
        </p:txBody>
      </p:sp>
      <p:pic>
        <p:nvPicPr>
          <p:cNvPr id="13" name="Picture 9">
            <a:extLst>
              <a:ext uri="{FF2B5EF4-FFF2-40B4-BE49-F238E27FC236}">
                <a16:creationId xmlns:a16="http://schemas.microsoft.com/office/drawing/2014/main" id="{FF4AF79B-37C8-4CC1-A548-059E99AA40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4002256" y="2339160"/>
            <a:ext cx="1815677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0">
            <a:extLst>
              <a:ext uri="{FF2B5EF4-FFF2-40B4-BE49-F238E27FC236}">
                <a16:creationId xmlns:a16="http://schemas.microsoft.com/office/drawing/2014/main" id="{20281713-243A-442D-B583-627D972E02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73380" y="2339160"/>
            <a:ext cx="1746250" cy="1319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64AAE8E-817A-42CF-90F5-F94F093D5185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</p:spTree>
    <p:extLst>
      <p:ext uri="{BB962C8B-B14F-4D97-AF65-F5344CB8AC3E}">
        <p14:creationId xmlns:p14="http://schemas.microsoft.com/office/powerpoint/2010/main" val="2585565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BAD4AE34-215E-4BB4-AAEE-64775049712B}"/>
              </a:ext>
            </a:extLst>
          </p:cNvPr>
          <p:cNvSpPr/>
          <p:nvPr/>
        </p:nvSpPr>
        <p:spPr>
          <a:xfrm>
            <a:off x="755650" y="1630363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97C1532C-4948-471B-B57D-072478C224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526782-D4BF-4EE3-B871-B713B3AD844F}"/>
              </a:ext>
            </a:extLst>
          </p:cNvPr>
          <p:cNvSpPr/>
          <p:nvPr/>
        </p:nvSpPr>
        <p:spPr>
          <a:xfrm>
            <a:off x="2628900" y="2924175"/>
            <a:ext cx="3821113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44     25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4042586-2182-4E0D-AAEF-134497A50852}"/>
              </a:ext>
            </a:extLst>
          </p:cNvPr>
          <p:cNvCxnSpPr/>
          <p:nvPr/>
        </p:nvCxnSpPr>
        <p:spPr>
          <a:xfrm>
            <a:off x="3998913" y="3995738"/>
            <a:ext cx="11461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B33F2272-3CAD-49AE-B0EA-0DF623D7ECB3}"/>
              </a:ext>
            </a:extLst>
          </p:cNvPr>
          <p:cNvSpPr/>
          <p:nvPr/>
        </p:nvSpPr>
        <p:spPr>
          <a:xfrm>
            <a:off x="4319528" y="2924175"/>
            <a:ext cx="504946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chemeClr val="accent2"/>
                </a:solidFill>
                <a:latin typeface="+mj-lt"/>
              </a:rPr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7A8FDB-E2BC-4B6A-A894-7A849716B1C4}"/>
              </a:ext>
            </a:extLst>
          </p:cNvPr>
          <p:cNvSpPr/>
          <p:nvPr/>
        </p:nvSpPr>
        <p:spPr>
          <a:xfrm>
            <a:off x="4268788" y="2924175"/>
            <a:ext cx="6064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&gt;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0167EB1D-F660-427F-B7DF-7368FDAEA8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17297"/>
          <a:stretch/>
        </p:blipFill>
        <p:spPr bwMode="auto">
          <a:xfrm>
            <a:off x="6128701" y="4280802"/>
            <a:ext cx="2621016" cy="213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8DF3249-1F52-4A25-A438-E419A5991B3A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</p:spTree>
    <p:extLst>
      <p:ext uri="{BB962C8B-B14F-4D97-AF65-F5344CB8AC3E}">
        <p14:creationId xmlns:p14="http://schemas.microsoft.com/office/powerpoint/2010/main" val="118604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F0F756D5-6598-4189-B67D-06711F724299}"/>
              </a:ext>
            </a:extLst>
          </p:cNvPr>
          <p:cNvSpPr/>
          <p:nvPr/>
        </p:nvSpPr>
        <p:spPr>
          <a:xfrm>
            <a:off x="755650" y="1630363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6AC7C989-4D29-4192-8051-05AD67C28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DBE65F4-F6C0-4C2C-AA00-B4233B932C6B}"/>
              </a:ext>
            </a:extLst>
          </p:cNvPr>
          <p:cNvSpPr/>
          <p:nvPr/>
        </p:nvSpPr>
        <p:spPr>
          <a:xfrm>
            <a:off x="2709863" y="2924175"/>
            <a:ext cx="3659187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41     65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0773579-CE0D-4D3E-BC76-2EC7143A1B24}"/>
              </a:ext>
            </a:extLst>
          </p:cNvPr>
          <p:cNvCxnSpPr/>
          <p:nvPr/>
        </p:nvCxnSpPr>
        <p:spPr>
          <a:xfrm>
            <a:off x="3998913" y="3995738"/>
            <a:ext cx="11461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E92365B-4039-49D7-BFE1-228319AE4F32}"/>
              </a:ext>
            </a:extLst>
          </p:cNvPr>
          <p:cNvSpPr/>
          <p:nvPr/>
        </p:nvSpPr>
        <p:spPr>
          <a:xfrm>
            <a:off x="4319528" y="2924175"/>
            <a:ext cx="504946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chemeClr val="accent2"/>
                </a:solidFill>
                <a:latin typeface="+mj-lt"/>
              </a:rPr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38C52A-6A60-4F0A-AA1C-FEBE3709FC7B}"/>
              </a:ext>
            </a:extLst>
          </p:cNvPr>
          <p:cNvSpPr/>
          <p:nvPr/>
        </p:nvSpPr>
        <p:spPr>
          <a:xfrm>
            <a:off x="4268788" y="2924175"/>
            <a:ext cx="6064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&lt;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2BBB408B-E8B4-44AF-AA04-512FD5755F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17297"/>
          <a:stretch/>
        </p:blipFill>
        <p:spPr bwMode="auto">
          <a:xfrm>
            <a:off x="6128701" y="4280802"/>
            <a:ext cx="2621016" cy="213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B70E4BC-7B68-44EA-9D73-0E982BF60B19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</p:spTree>
    <p:extLst>
      <p:ext uri="{BB962C8B-B14F-4D97-AF65-F5344CB8AC3E}">
        <p14:creationId xmlns:p14="http://schemas.microsoft.com/office/powerpoint/2010/main" val="193788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1EA55E10-B58D-476B-86C0-9605422A4083}"/>
              </a:ext>
            </a:extLst>
          </p:cNvPr>
          <p:cNvSpPr/>
          <p:nvPr/>
        </p:nvSpPr>
        <p:spPr>
          <a:xfrm>
            <a:off x="755650" y="1630363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052988FB-953B-4107-9F0C-5DCF073C6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4FF26E-8803-4F1D-8B2B-74550FBE1302}"/>
              </a:ext>
            </a:extLst>
          </p:cNvPr>
          <p:cNvSpPr/>
          <p:nvPr/>
        </p:nvSpPr>
        <p:spPr>
          <a:xfrm>
            <a:off x="2670175" y="2924175"/>
            <a:ext cx="3738563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39     39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7BC6F85-DEB5-405D-A25E-9790B007C720}"/>
              </a:ext>
            </a:extLst>
          </p:cNvPr>
          <p:cNvCxnSpPr/>
          <p:nvPr/>
        </p:nvCxnSpPr>
        <p:spPr>
          <a:xfrm>
            <a:off x="3998913" y="3995738"/>
            <a:ext cx="11461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10D85C01-CBA6-4B92-854B-0044200C8713}"/>
              </a:ext>
            </a:extLst>
          </p:cNvPr>
          <p:cNvSpPr/>
          <p:nvPr/>
        </p:nvSpPr>
        <p:spPr>
          <a:xfrm>
            <a:off x="4319528" y="2924175"/>
            <a:ext cx="504946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chemeClr val="accent2"/>
                </a:solidFill>
                <a:latin typeface="+mj-lt"/>
              </a:rPr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4DC64F-80FC-4D67-9078-B9DE606E8310}"/>
              </a:ext>
            </a:extLst>
          </p:cNvPr>
          <p:cNvSpPr/>
          <p:nvPr/>
        </p:nvSpPr>
        <p:spPr>
          <a:xfrm>
            <a:off x="4268788" y="2924175"/>
            <a:ext cx="6064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=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B87129D8-D14E-4E9E-BB96-6532BA95C7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17297"/>
          <a:stretch/>
        </p:blipFill>
        <p:spPr bwMode="auto">
          <a:xfrm>
            <a:off x="6128701" y="4280802"/>
            <a:ext cx="2621016" cy="213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3CAB069-B1E2-4343-84D6-D6D206DFC368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</p:spTree>
    <p:extLst>
      <p:ext uri="{BB962C8B-B14F-4D97-AF65-F5344CB8AC3E}">
        <p14:creationId xmlns:p14="http://schemas.microsoft.com/office/powerpoint/2010/main" val="119510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5D5D1ED-47F7-4A20-B72B-7E6713FAAF1F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  <p:sp>
        <p:nvSpPr>
          <p:cNvPr id="4" name="Rounded Rectangle 15">
            <a:extLst>
              <a:ext uri="{FF2B5EF4-FFF2-40B4-BE49-F238E27FC236}">
                <a16:creationId xmlns:a16="http://schemas.microsoft.com/office/drawing/2014/main" id="{4207E538-0942-44DF-B96E-44DFE6C547D9}"/>
              </a:ext>
            </a:extLst>
          </p:cNvPr>
          <p:cNvSpPr/>
          <p:nvPr/>
        </p:nvSpPr>
        <p:spPr>
          <a:xfrm>
            <a:off x="755650" y="1630363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pic>
        <p:nvPicPr>
          <p:cNvPr id="5" name="Pairs">
            <a:extLst>
              <a:ext uri="{FF2B5EF4-FFF2-40B4-BE49-F238E27FC236}">
                <a16:creationId xmlns:a16="http://schemas.microsoft.com/office/drawing/2014/main" id="{3DF6ABA9-56D6-4583-8869-34FC74D17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9249EA8-FDD8-41F9-A045-136056D9499E}"/>
              </a:ext>
            </a:extLst>
          </p:cNvPr>
          <p:cNvSpPr/>
          <p:nvPr/>
        </p:nvSpPr>
        <p:spPr>
          <a:xfrm>
            <a:off x="2708275" y="2924175"/>
            <a:ext cx="3662363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81     78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9301AA-D12D-4B2B-BD97-0778E90738E1}"/>
              </a:ext>
            </a:extLst>
          </p:cNvPr>
          <p:cNvCxnSpPr/>
          <p:nvPr/>
        </p:nvCxnSpPr>
        <p:spPr>
          <a:xfrm>
            <a:off x="3998913" y="3995738"/>
            <a:ext cx="11461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82EF545F-0110-4506-81F0-C377F3C4A7A5}"/>
              </a:ext>
            </a:extLst>
          </p:cNvPr>
          <p:cNvSpPr/>
          <p:nvPr/>
        </p:nvSpPr>
        <p:spPr>
          <a:xfrm>
            <a:off x="4319528" y="2924175"/>
            <a:ext cx="504946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chemeClr val="accent2"/>
                </a:solidFill>
                <a:latin typeface="+mj-lt"/>
              </a:rPr>
              <a:t>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E3EE64-DA59-4EF2-9057-47F50285FC11}"/>
              </a:ext>
            </a:extLst>
          </p:cNvPr>
          <p:cNvSpPr/>
          <p:nvPr/>
        </p:nvSpPr>
        <p:spPr>
          <a:xfrm>
            <a:off x="4268788" y="2924175"/>
            <a:ext cx="6064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&gt;</a:t>
            </a:r>
          </a:p>
        </p:txBody>
      </p:sp>
      <p:pic>
        <p:nvPicPr>
          <p:cNvPr id="10" name="Picture 22">
            <a:extLst>
              <a:ext uri="{FF2B5EF4-FFF2-40B4-BE49-F238E27FC236}">
                <a16:creationId xmlns:a16="http://schemas.microsoft.com/office/drawing/2014/main" id="{70B94899-1CC2-48F0-879D-D7698E0E0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17297"/>
          <a:stretch/>
        </p:blipFill>
        <p:spPr bwMode="auto">
          <a:xfrm>
            <a:off x="6128701" y="4280802"/>
            <a:ext cx="2621016" cy="213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99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3DCCB398-3E49-4F89-A24B-83DB6819BCD2}"/>
              </a:ext>
            </a:extLst>
          </p:cNvPr>
          <p:cNvSpPr/>
          <p:nvPr/>
        </p:nvSpPr>
        <p:spPr>
          <a:xfrm>
            <a:off x="755650" y="1630363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F9F7FBE6-3556-4DD5-AE12-38CF68203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3CFA388-DD61-43FD-8285-FC5DF355A23D}"/>
              </a:ext>
            </a:extLst>
          </p:cNvPr>
          <p:cNvSpPr/>
          <p:nvPr/>
        </p:nvSpPr>
        <p:spPr>
          <a:xfrm>
            <a:off x="2708275" y="2924175"/>
            <a:ext cx="40735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99    100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D3C37C5-0E3E-4915-9F8C-3585FE6BDDAB}"/>
              </a:ext>
            </a:extLst>
          </p:cNvPr>
          <p:cNvCxnSpPr/>
          <p:nvPr/>
        </p:nvCxnSpPr>
        <p:spPr>
          <a:xfrm>
            <a:off x="3998913" y="3995738"/>
            <a:ext cx="11461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8222856-36E5-4B8A-8E9E-0C9F3C3C4726}"/>
              </a:ext>
            </a:extLst>
          </p:cNvPr>
          <p:cNvSpPr/>
          <p:nvPr/>
        </p:nvSpPr>
        <p:spPr>
          <a:xfrm>
            <a:off x="4319528" y="2924175"/>
            <a:ext cx="504946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chemeClr val="accent2"/>
                </a:solidFill>
                <a:latin typeface="+mj-lt"/>
              </a:rPr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0B71E9-AFDB-4BD1-89D0-4A28D5D206C5}"/>
              </a:ext>
            </a:extLst>
          </p:cNvPr>
          <p:cNvSpPr/>
          <p:nvPr/>
        </p:nvSpPr>
        <p:spPr>
          <a:xfrm>
            <a:off x="4268788" y="2924175"/>
            <a:ext cx="6064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&lt;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F82FB730-C7FB-4397-BAC2-39CD2A5F3C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17297"/>
          <a:stretch/>
        </p:blipFill>
        <p:spPr bwMode="auto">
          <a:xfrm>
            <a:off x="6128701" y="4280802"/>
            <a:ext cx="2621016" cy="213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84EA64F-0367-46EB-9EA0-3188D1819BA7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</p:spTree>
    <p:extLst>
      <p:ext uri="{BB962C8B-B14F-4D97-AF65-F5344CB8AC3E}">
        <p14:creationId xmlns:p14="http://schemas.microsoft.com/office/powerpoint/2010/main" val="227102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ED380754-31D5-4CEC-8737-4123A6A62081}"/>
              </a:ext>
            </a:extLst>
          </p:cNvPr>
          <p:cNvSpPr/>
          <p:nvPr/>
        </p:nvSpPr>
        <p:spPr>
          <a:xfrm>
            <a:off x="755650" y="1630363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use &lt;, &gt; or = to compare numbers?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A25A255E-C5DF-40A5-9A2D-5799B9DA8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8BFE9E6-D9A4-4CC5-8B56-9EF736565FCE}"/>
              </a:ext>
            </a:extLst>
          </p:cNvPr>
          <p:cNvSpPr/>
          <p:nvPr/>
        </p:nvSpPr>
        <p:spPr>
          <a:xfrm>
            <a:off x="2517775" y="2924175"/>
            <a:ext cx="4043363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latin typeface="+mj-lt"/>
              </a:rPr>
              <a:t>80     80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8078C68-B053-48BD-BFF1-346D5117FA01}"/>
              </a:ext>
            </a:extLst>
          </p:cNvPr>
          <p:cNvCxnSpPr/>
          <p:nvPr/>
        </p:nvCxnSpPr>
        <p:spPr>
          <a:xfrm>
            <a:off x="3998913" y="3995738"/>
            <a:ext cx="11461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35E4F3D1-B595-4D2F-8270-F518C37E1923}"/>
              </a:ext>
            </a:extLst>
          </p:cNvPr>
          <p:cNvSpPr/>
          <p:nvPr/>
        </p:nvSpPr>
        <p:spPr>
          <a:xfrm>
            <a:off x="4319528" y="2924175"/>
            <a:ext cx="504946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chemeClr val="accent2"/>
                </a:solidFill>
                <a:latin typeface="+mj-lt"/>
              </a:rPr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E7FDF8-6DFA-4E12-A768-10EA7BED656D}"/>
              </a:ext>
            </a:extLst>
          </p:cNvPr>
          <p:cNvSpPr/>
          <p:nvPr/>
        </p:nvSpPr>
        <p:spPr>
          <a:xfrm>
            <a:off x="4268788" y="2924175"/>
            <a:ext cx="606425" cy="12303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2DB7BC"/>
                </a:solidFill>
                <a:latin typeface="+mj-lt"/>
              </a:rPr>
              <a:t>=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DAA5BEA4-FB68-43C3-A713-0742DB6BF6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17297"/>
          <a:stretch/>
        </p:blipFill>
        <p:spPr bwMode="auto">
          <a:xfrm>
            <a:off x="6128701" y="4280802"/>
            <a:ext cx="2621016" cy="2131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E0584-F5B4-41B2-8284-A46D599736B8}"/>
              </a:ext>
            </a:extLst>
          </p:cNvPr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Comparing Numbers</a:t>
            </a:r>
          </a:p>
        </p:txBody>
      </p:sp>
    </p:spTree>
    <p:extLst>
      <p:ext uri="{BB962C8B-B14F-4D97-AF65-F5344CB8AC3E}">
        <p14:creationId xmlns:p14="http://schemas.microsoft.com/office/powerpoint/2010/main" val="177241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>
            <a:extLst>
              <a:ext uri="{FF2B5EF4-FFF2-40B4-BE49-F238E27FC236}">
                <a16:creationId xmlns:a16="http://schemas.microsoft.com/office/drawing/2014/main" id="{5FDD886E-5141-4B4D-A7B1-2868CC77B315}"/>
              </a:ext>
            </a:extLst>
          </p:cNvPr>
          <p:cNvSpPr/>
          <p:nvPr/>
        </p:nvSpPr>
        <p:spPr>
          <a:xfrm>
            <a:off x="755650" y="1479550"/>
            <a:ext cx="7632700" cy="608013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OPTIONAL ACTIVITY: Pick two number cards, then choose the correct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symbol to compare them.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A0855E-073F-412B-9414-047DE3229AD9}"/>
              </a:ext>
            </a:extLst>
          </p:cNvPr>
          <p:cNvSpPr/>
          <p:nvPr/>
        </p:nvSpPr>
        <p:spPr>
          <a:xfrm>
            <a:off x="755650" y="2171700"/>
            <a:ext cx="7632700" cy="3921125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airs">
            <a:extLst>
              <a:ext uri="{FF2B5EF4-FFF2-40B4-BE49-F238E27FC236}">
                <a16:creationId xmlns:a16="http://schemas.microsoft.com/office/drawing/2014/main" id="{AE377E2D-A0E9-4EBF-A4CA-35B53A02C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FD9B199-3479-4DAE-B5B4-06092300E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0075" y="2309813"/>
            <a:ext cx="2593975" cy="36703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DE0609-A9E7-48B5-863F-40BBFF7EAC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700" y="2309813"/>
            <a:ext cx="2595563" cy="36703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8EA531E-DA0C-43D0-BBC0-8884D5D6B2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3325" y="2309813"/>
            <a:ext cx="2595563" cy="36703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CDD2EE1-C906-4361-8997-BABEDB32B1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950" y="2309813"/>
            <a:ext cx="2595563" cy="36703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22">
            <a:extLst>
              <a:ext uri="{FF2B5EF4-FFF2-40B4-BE49-F238E27FC236}">
                <a16:creationId xmlns:a16="http://schemas.microsoft.com/office/drawing/2014/main" id="{CE37A809-2F80-4C39-9639-A57005CD9B0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6594" b="27091"/>
          <a:stretch/>
        </p:blipFill>
        <p:spPr bwMode="auto">
          <a:xfrm>
            <a:off x="5163105" y="3498209"/>
            <a:ext cx="3618970" cy="259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3401EFD-82CC-40FD-BC21-2C18E57E5682}"/>
              </a:ext>
            </a:extLst>
          </p:cNvPr>
          <p:cNvSpPr/>
          <p:nvPr/>
        </p:nvSpPr>
        <p:spPr>
          <a:xfrm>
            <a:off x="755650" y="765175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Comparing Cards</a:t>
            </a:r>
          </a:p>
        </p:txBody>
      </p:sp>
    </p:spTree>
    <p:extLst>
      <p:ext uri="{BB962C8B-B14F-4D97-AF65-F5344CB8AC3E}">
        <p14:creationId xmlns:p14="http://schemas.microsoft.com/office/powerpoint/2010/main" val="3665476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2065F3B9-F6F3-4265-BBCF-DAB089F16F97}" vid="{F77DC938-AB77-435A-80D3-7579C0CA80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141</TotalTime>
  <Words>502</Words>
  <Application>Microsoft Office PowerPoint</Application>
  <PresentationFormat>On-screen Show (4:3)</PresentationFormat>
  <Paragraphs>122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Laura Gatie</dc:creator>
  <cp:lastModifiedBy>CVaz</cp:lastModifiedBy>
  <cp:revision>20</cp:revision>
  <dcterms:created xsi:type="dcterms:W3CDTF">2020-08-09T17:30:45Z</dcterms:created>
  <dcterms:modified xsi:type="dcterms:W3CDTF">2021-01-11T19:01:17Z</dcterms:modified>
</cp:coreProperties>
</file>