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89" r:id="rId3"/>
    <p:sldId id="290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236A"/>
    <a:srgbClr val="32B3A2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66" y="7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B106A57-824D-457A-9B9B-57F768A290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45C587B-E389-4442-A9BA-F57CA18263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873572-BC47-48AE-9B8C-B15857D65860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9.tiff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261012B-0EC8-42E2-BEDE-9102860AE3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t="15121" r="8264"/>
          <a:stretch>
            <a:fillRect/>
          </a:stretch>
        </p:blipFill>
        <p:spPr bwMode="auto">
          <a:xfrm>
            <a:off x="755650" y="1573213"/>
            <a:ext cx="7632700" cy="451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Whole Class">
            <a:extLst>
              <a:ext uri="{FF2B5EF4-FFF2-40B4-BE49-F238E27FC236}">
                <a16:creationId xmlns:a16="http://schemas.microsoft.com/office/drawing/2014/main" id="{070F090C-6330-4F35-B4FA-FAC9414C5D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8BF69CE6-B071-4BF4-9C9B-6F0C4479A7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30796" y="2006382"/>
            <a:ext cx="386347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ular Callout 3">
            <a:extLst>
              <a:ext uri="{FF2B5EF4-FFF2-40B4-BE49-F238E27FC236}">
                <a16:creationId xmlns:a16="http://schemas.microsoft.com/office/drawing/2014/main" id="{6B7E3989-DA4F-4985-B856-8660F27E0B3F}"/>
              </a:ext>
            </a:extLst>
          </p:cNvPr>
          <p:cNvSpPr/>
          <p:nvPr/>
        </p:nvSpPr>
        <p:spPr>
          <a:xfrm>
            <a:off x="884238" y="1952625"/>
            <a:ext cx="1531937" cy="1476375"/>
          </a:xfrm>
          <a:prstGeom prst="wedgeRoundRectCallout">
            <a:avLst>
              <a:gd name="adj1" fmla="val 72232"/>
              <a:gd name="adj2" fmla="val 30701"/>
              <a:gd name="adj3" fmla="val 16667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Hello, I’m Chomp.</a:t>
            </a:r>
          </a:p>
        </p:txBody>
      </p:sp>
      <p:sp>
        <p:nvSpPr>
          <p:cNvPr id="6" name="Rounded Rectangular Callout 8">
            <a:extLst>
              <a:ext uri="{FF2B5EF4-FFF2-40B4-BE49-F238E27FC236}">
                <a16:creationId xmlns:a16="http://schemas.microsoft.com/office/drawing/2014/main" id="{05FB81DF-B096-4D92-A08B-82EB246052EB}"/>
              </a:ext>
            </a:extLst>
          </p:cNvPr>
          <p:cNvSpPr/>
          <p:nvPr/>
        </p:nvSpPr>
        <p:spPr>
          <a:xfrm>
            <a:off x="5187950" y="1743075"/>
            <a:ext cx="2579688" cy="1477963"/>
          </a:xfrm>
          <a:prstGeom prst="wedgeRoundRectCallout">
            <a:avLst>
              <a:gd name="adj1" fmla="val -64708"/>
              <a:gd name="adj2" fmla="val 16754"/>
              <a:gd name="adj3" fmla="val 16667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 am a greedy crocodile. I like to eat as much as I can!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D87E9D-CD16-4331-A009-5176D8A745E5}"/>
              </a:ext>
            </a:extLst>
          </p:cNvPr>
          <p:cNvSpPr/>
          <p:nvPr/>
        </p:nvSpPr>
        <p:spPr>
          <a:xfrm>
            <a:off x="576263" y="765175"/>
            <a:ext cx="76326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Chomp the Greedy Crocodile</a:t>
            </a:r>
          </a:p>
        </p:txBody>
      </p:sp>
    </p:spTree>
    <p:extLst>
      <p:ext uri="{BB962C8B-B14F-4D97-AF65-F5344CB8AC3E}">
        <p14:creationId xmlns:p14="http://schemas.microsoft.com/office/powerpoint/2010/main" val="2398588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Whole Class">
            <a:extLst>
              <a:ext uri="{FF2B5EF4-FFF2-40B4-BE49-F238E27FC236}">
                <a16:creationId xmlns:a16="http://schemas.microsoft.com/office/drawing/2014/main" id="{01220B90-C91F-43F5-BD89-CA6B42C333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E90E7AB2-4C66-49E8-B553-06F7CCA2F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788" y="1606550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1">
            <a:extLst>
              <a:ext uri="{FF2B5EF4-FFF2-40B4-BE49-F238E27FC236}">
                <a16:creationId xmlns:a16="http://schemas.microsoft.com/office/drawing/2014/main" id="{64A148DD-A875-4114-98FA-79ADB1C879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606550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2">
            <a:extLst>
              <a:ext uri="{FF2B5EF4-FFF2-40B4-BE49-F238E27FC236}">
                <a16:creationId xmlns:a16="http://schemas.microsoft.com/office/drawing/2014/main" id="{4385E827-F078-4021-989D-A4EFBB8693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426" t="-2023" r="-993" b="16104"/>
          <a:stretch/>
        </p:blipFill>
        <p:spPr bwMode="auto">
          <a:xfrm>
            <a:off x="6364694" y="4517588"/>
            <a:ext cx="2276069" cy="1890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ular Callout 6">
            <a:extLst>
              <a:ext uri="{FF2B5EF4-FFF2-40B4-BE49-F238E27FC236}">
                <a16:creationId xmlns:a16="http://schemas.microsoft.com/office/drawing/2014/main" id="{0A2FEF78-F5E3-4EBC-AF24-C2DE5F8D688F}"/>
              </a:ext>
            </a:extLst>
          </p:cNvPr>
          <p:cNvSpPr/>
          <p:nvPr/>
        </p:nvSpPr>
        <p:spPr>
          <a:xfrm>
            <a:off x="1185863" y="5035550"/>
            <a:ext cx="4876800" cy="812800"/>
          </a:xfrm>
          <a:prstGeom prst="wedgeRoundRectCallout">
            <a:avLst>
              <a:gd name="adj1" fmla="val 61937"/>
              <a:gd name="adj2" fmla="val -43863"/>
              <a:gd name="adj3" fmla="val 16667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plate would I eat?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Why?</a:t>
            </a: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0537E12A-904B-4687-8067-35594FFC11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663" y="2741613"/>
            <a:ext cx="11255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3">
            <a:extLst>
              <a:ext uri="{FF2B5EF4-FFF2-40B4-BE49-F238E27FC236}">
                <a16:creationId xmlns:a16="http://schemas.microsoft.com/office/drawing/2014/main" id="{27CB6DCA-E1DA-4BFA-A201-456E1C06D8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950" y="2339975"/>
            <a:ext cx="1125538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4">
            <a:extLst>
              <a:ext uri="{FF2B5EF4-FFF2-40B4-BE49-F238E27FC236}">
                <a16:creationId xmlns:a16="http://schemas.microsoft.com/office/drawing/2014/main" id="{D1BF8F28-FBD5-4005-93D0-2012DF1B05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713" y="3168650"/>
            <a:ext cx="112553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2">
            <a:extLst>
              <a:ext uri="{FF2B5EF4-FFF2-40B4-BE49-F238E27FC236}">
                <a16:creationId xmlns:a16="http://schemas.microsoft.com/office/drawing/2014/main" id="{16DC6B07-00E2-475C-A8E9-DB6754F8E19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475" y="3675063"/>
            <a:ext cx="37465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6">
            <a:extLst>
              <a:ext uri="{FF2B5EF4-FFF2-40B4-BE49-F238E27FC236}">
                <a16:creationId xmlns:a16="http://schemas.microsoft.com/office/drawing/2014/main" id="{F80FEF7D-0A88-4E5C-A11C-82037BCD79C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488" y="2789238"/>
            <a:ext cx="37465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7">
            <a:extLst>
              <a:ext uri="{FF2B5EF4-FFF2-40B4-BE49-F238E27FC236}">
                <a16:creationId xmlns:a16="http://schemas.microsoft.com/office/drawing/2014/main" id="{5CE1EF5C-E86F-481F-B389-D0AC9174FA5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3206750"/>
            <a:ext cx="37465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7BA3CCBC-CDE2-47D4-81FE-63D27F7BB28D}"/>
              </a:ext>
            </a:extLst>
          </p:cNvPr>
          <p:cNvSpPr/>
          <p:nvPr/>
        </p:nvSpPr>
        <p:spPr>
          <a:xfrm>
            <a:off x="576263" y="765175"/>
            <a:ext cx="76326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Chomp the Greedy Crocodile</a:t>
            </a:r>
          </a:p>
        </p:txBody>
      </p:sp>
    </p:spTree>
    <p:extLst>
      <p:ext uri="{BB962C8B-B14F-4D97-AF65-F5344CB8AC3E}">
        <p14:creationId xmlns:p14="http://schemas.microsoft.com/office/powerpoint/2010/main" val="637072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hole Class">
            <a:extLst>
              <a:ext uri="{FF2B5EF4-FFF2-40B4-BE49-F238E27FC236}">
                <a16:creationId xmlns:a16="http://schemas.microsoft.com/office/drawing/2014/main" id="{AEF2C3B3-5A21-4396-9592-6F7E9D90F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3">
            <a:extLst>
              <a:ext uri="{FF2B5EF4-FFF2-40B4-BE49-F238E27FC236}">
                <a16:creationId xmlns:a16="http://schemas.microsoft.com/office/drawing/2014/main" id="{68540532-00FA-4BF8-A682-EF0655700E1F}"/>
              </a:ext>
            </a:extLst>
          </p:cNvPr>
          <p:cNvGrpSpPr>
            <a:grpSpLocks/>
          </p:cNvGrpSpPr>
          <p:nvPr/>
        </p:nvGrpSpPr>
        <p:grpSpPr bwMode="auto">
          <a:xfrm>
            <a:off x="5927725" y="2267035"/>
            <a:ext cx="2219325" cy="2220913"/>
            <a:chOff x="4800171" y="1606379"/>
            <a:chExt cx="3299254" cy="3299254"/>
          </a:xfrm>
        </p:grpSpPr>
        <p:pic>
          <p:nvPicPr>
            <p:cNvPr id="4" name="Picture 21">
              <a:extLst>
                <a:ext uri="{FF2B5EF4-FFF2-40B4-BE49-F238E27FC236}">
                  <a16:creationId xmlns:a16="http://schemas.microsoft.com/office/drawing/2014/main" id="{34D3576D-837A-4CF7-B715-A6A9CCFEF61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0171" y="1606379"/>
              <a:ext cx="3299254" cy="3299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11">
              <a:extLst>
                <a:ext uri="{FF2B5EF4-FFF2-40B4-BE49-F238E27FC236}">
                  <a16:creationId xmlns:a16="http://schemas.microsoft.com/office/drawing/2014/main" id="{46ED782A-EC67-4DB7-9CEA-EAECAE1870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3049" y="2742256"/>
              <a:ext cx="1125091" cy="828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up 2">
            <a:extLst>
              <a:ext uri="{FF2B5EF4-FFF2-40B4-BE49-F238E27FC236}">
                <a16:creationId xmlns:a16="http://schemas.microsoft.com/office/drawing/2014/main" id="{5B43C10B-537C-4DE2-A421-E365586FB536}"/>
              </a:ext>
            </a:extLst>
          </p:cNvPr>
          <p:cNvGrpSpPr>
            <a:grpSpLocks/>
          </p:cNvGrpSpPr>
          <p:nvPr/>
        </p:nvGrpSpPr>
        <p:grpSpPr bwMode="auto">
          <a:xfrm>
            <a:off x="3573463" y="2267035"/>
            <a:ext cx="2220912" cy="2220913"/>
            <a:chOff x="1093573" y="1606379"/>
            <a:chExt cx="3299254" cy="3299254"/>
          </a:xfrm>
        </p:grpSpPr>
        <p:pic>
          <p:nvPicPr>
            <p:cNvPr id="7" name="Picture 1">
              <a:extLst>
                <a:ext uri="{FF2B5EF4-FFF2-40B4-BE49-F238E27FC236}">
                  <a16:creationId xmlns:a16="http://schemas.microsoft.com/office/drawing/2014/main" id="{3AEEB50F-4067-4346-A644-D435D2A6E4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573" y="1606379"/>
              <a:ext cx="3299254" cy="3299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23">
              <a:extLst>
                <a:ext uri="{FF2B5EF4-FFF2-40B4-BE49-F238E27FC236}">
                  <a16:creationId xmlns:a16="http://schemas.microsoft.com/office/drawing/2014/main" id="{B32DC20F-A969-4B07-A3AA-1F491463A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9536" y="2340319"/>
              <a:ext cx="1125091" cy="828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24">
              <a:extLst>
                <a:ext uri="{FF2B5EF4-FFF2-40B4-BE49-F238E27FC236}">
                  <a16:creationId xmlns:a16="http://schemas.microsoft.com/office/drawing/2014/main" id="{B0479199-9678-46C0-9EAE-C9D5C351B1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5754" y="3169251"/>
              <a:ext cx="1125091" cy="828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2">
              <a:extLst>
                <a:ext uri="{FF2B5EF4-FFF2-40B4-BE49-F238E27FC236}">
                  <a16:creationId xmlns:a16="http://schemas.microsoft.com/office/drawing/2014/main" id="{B3EE7660-6282-4E95-8814-E1E021E326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1855" y="3674933"/>
              <a:ext cx="375051" cy="35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26">
              <a:extLst>
                <a:ext uri="{FF2B5EF4-FFF2-40B4-BE49-F238E27FC236}">
                  <a16:creationId xmlns:a16="http://schemas.microsoft.com/office/drawing/2014/main" id="{EF819ED2-BBB6-433D-9A4B-0ED10EFB4E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4627" y="2789839"/>
              <a:ext cx="375051" cy="35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27">
              <a:extLst>
                <a:ext uri="{FF2B5EF4-FFF2-40B4-BE49-F238E27FC236}">
                  <a16:creationId xmlns:a16="http://schemas.microsoft.com/office/drawing/2014/main" id="{53607C17-AE03-43DE-B78A-B0AEB6F7C4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2246" y="3206257"/>
              <a:ext cx="375051" cy="35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Rounded Rectangle 15">
            <a:extLst>
              <a:ext uri="{FF2B5EF4-FFF2-40B4-BE49-F238E27FC236}">
                <a16:creationId xmlns:a16="http://schemas.microsoft.com/office/drawing/2014/main" id="{02BDC1BF-2ED9-4BD4-976D-E959244C9A13}"/>
              </a:ext>
            </a:extLst>
          </p:cNvPr>
          <p:cNvSpPr/>
          <p:nvPr/>
        </p:nvSpPr>
        <p:spPr>
          <a:xfrm>
            <a:off x="755650" y="1530350"/>
            <a:ext cx="7632700" cy="52387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Let’s check our answer.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39BB638-FD8A-4C50-89B3-AD196A1B83B6}"/>
              </a:ext>
            </a:extLst>
          </p:cNvPr>
          <p:cNvCxnSpPr/>
          <p:nvPr/>
        </p:nvCxnSpPr>
        <p:spPr>
          <a:xfrm>
            <a:off x="1404938" y="5453063"/>
            <a:ext cx="635158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EAE14AB-6A7C-4481-8A91-FBC905150361}"/>
              </a:ext>
            </a:extLst>
          </p:cNvPr>
          <p:cNvCxnSpPr/>
          <p:nvPr/>
        </p:nvCxnSpPr>
        <p:spPr>
          <a:xfrm>
            <a:off x="1590675" y="5292725"/>
            <a:ext cx="0" cy="320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AF6701A-8FAE-48A8-867C-7900C362547F}"/>
              </a:ext>
            </a:extLst>
          </p:cNvPr>
          <p:cNvCxnSpPr/>
          <p:nvPr/>
        </p:nvCxnSpPr>
        <p:spPr>
          <a:xfrm>
            <a:off x="2130425" y="5292725"/>
            <a:ext cx="0" cy="320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4A1CE14-D08B-4F86-B45D-7BCB6EB28EFB}"/>
              </a:ext>
            </a:extLst>
          </p:cNvPr>
          <p:cNvCxnSpPr/>
          <p:nvPr/>
        </p:nvCxnSpPr>
        <p:spPr>
          <a:xfrm>
            <a:off x="2671763" y="5292725"/>
            <a:ext cx="0" cy="320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4522E42-AFFF-4106-AF9F-7C0297587683}"/>
              </a:ext>
            </a:extLst>
          </p:cNvPr>
          <p:cNvCxnSpPr/>
          <p:nvPr/>
        </p:nvCxnSpPr>
        <p:spPr>
          <a:xfrm>
            <a:off x="3211513" y="5292725"/>
            <a:ext cx="0" cy="320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84763C3-1BC8-4676-B40A-9E486BC70155}"/>
              </a:ext>
            </a:extLst>
          </p:cNvPr>
          <p:cNvCxnSpPr/>
          <p:nvPr/>
        </p:nvCxnSpPr>
        <p:spPr>
          <a:xfrm>
            <a:off x="3751263" y="5292725"/>
            <a:ext cx="0" cy="320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DD3AF0A-42C0-4909-81A0-A38A21431670}"/>
              </a:ext>
            </a:extLst>
          </p:cNvPr>
          <p:cNvCxnSpPr/>
          <p:nvPr/>
        </p:nvCxnSpPr>
        <p:spPr>
          <a:xfrm>
            <a:off x="4292600" y="5292725"/>
            <a:ext cx="0" cy="320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627D1C4-280C-4E92-8D02-AF8E221B0909}"/>
              </a:ext>
            </a:extLst>
          </p:cNvPr>
          <p:cNvCxnSpPr/>
          <p:nvPr/>
        </p:nvCxnSpPr>
        <p:spPr>
          <a:xfrm>
            <a:off x="4832350" y="5292725"/>
            <a:ext cx="0" cy="320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EC5C83C-737B-4BB3-A3C8-4CFD8ACDFC59}"/>
              </a:ext>
            </a:extLst>
          </p:cNvPr>
          <p:cNvCxnSpPr/>
          <p:nvPr/>
        </p:nvCxnSpPr>
        <p:spPr>
          <a:xfrm>
            <a:off x="5373688" y="5292725"/>
            <a:ext cx="0" cy="320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F671C4E-09DC-44EE-91E0-491F8DA43213}"/>
              </a:ext>
            </a:extLst>
          </p:cNvPr>
          <p:cNvCxnSpPr/>
          <p:nvPr/>
        </p:nvCxnSpPr>
        <p:spPr>
          <a:xfrm>
            <a:off x="5913438" y="5292725"/>
            <a:ext cx="0" cy="320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303B7BB-52D2-49F4-B3AE-A3A108B9CE84}"/>
              </a:ext>
            </a:extLst>
          </p:cNvPr>
          <p:cNvCxnSpPr/>
          <p:nvPr/>
        </p:nvCxnSpPr>
        <p:spPr>
          <a:xfrm>
            <a:off x="6453188" y="5292725"/>
            <a:ext cx="0" cy="320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9225C4D-267A-41AF-A923-67EE4039ADB6}"/>
              </a:ext>
            </a:extLst>
          </p:cNvPr>
          <p:cNvCxnSpPr/>
          <p:nvPr/>
        </p:nvCxnSpPr>
        <p:spPr>
          <a:xfrm>
            <a:off x="6994525" y="5292725"/>
            <a:ext cx="0" cy="320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30F0E0A-422C-43BE-B033-FB8392C71F5E}"/>
              </a:ext>
            </a:extLst>
          </p:cNvPr>
          <p:cNvCxnSpPr/>
          <p:nvPr/>
        </p:nvCxnSpPr>
        <p:spPr>
          <a:xfrm>
            <a:off x="7534275" y="5292725"/>
            <a:ext cx="0" cy="320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10">
            <a:extLst>
              <a:ext uri="{FF2B5EF4-FFF2-40B4-BE49-F238E27FC236}">
                <a16:creationId xmlns:a16="http://schemas.microsoft.com/office/drawing/2014/main" id="{6127A1E2-FA4B-4FC1-B314-65941EEA7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6213" y="4933950"/>
            <a:ext cx="3063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8" name="Rectangle 37">
            <a:extLst>
              <a:ext uri="{FF2B5EF4-FFF2-40B4-BE49-F238E27FC236}">
                <a16:creationId xmlns:a16="http://schemas.microsoft.com/office/drawing/2014/main" id="{1EA417D9-3902-47C3-AED2-E7DD914128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5963" y="4933950"/>
            <a:ext cx="3095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9" name="Rectangle 38">
            <a:extLst>
              <a:ext uri="{FF2B5EF4-FFF2-40B4-BE49-F238E27FC236}">
                <a16:creationId xmlns:a16="http://schemas.microsoft.com/office/drawing/2014/main" id="{B212F67B-A915-4611-8D44-71221B690E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7775" y="4933950"/>
            <a:ext cx="306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0" name="Rectangle 39">
            <a:extLst>
              <a:ext uri="{FF2B5EF4-FFF2-40B4-BE49-F238E27FC236}">
                <a16:creationId xmlns:a16="http://schemas.microsoft.com/office/drawing/2014/main" id="{C1C53F40-6687-4B31-98AB-3D4AD5D0A9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4933950"/>
            <a:ext cx="317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1" name="Rectangle 40">
            <a:extLst>
              <a:ext uri="{FF2B5EF4-FFF2-40B4-BE49-F238E27FC236}">
                <a16:creationId xmlns:a16="http://schemas.microsoft.com/office/drawing/2014/main" id="{20E504E8-1631-4CBD-8F26-38B9B36B7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0925" y="4933950"/>
            <a:ext cx="309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2" name="Rectangle 41">
            <a:extLst>
              <a:ext uri="{FF2B5EF4-FFF2-40B4-BE49-F238E27FC236}">
                <a16:creationId xmlns:a16="http://schemas.microsoft.com/office/drawing/2014/main" id="{FEBDE236-421B-452B-9A58-1FA5590EF1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9400" y="4933950"/>
            <a:ext cx="417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3" name="Rectangle 42">
            <a:extLst>
              <a:ext uri="{FF2B5EF4-FFF2-40B4-BE49-F238E27FC236}">
                <a16:creationId xmlns:a16="http://schemas.microsoft.com/office/drawing/2014/main" id="{4F2D4B66-C334-4E8C-BCF6-F1153B0124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2488" y="4933950"/>
            <a:ext cx="3619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34" name="Rectangle 43">
            <a:extLst>
              <a:ext uri="{FF2B5EF4-FFF2-40B4-BE49-F238E27FC236}">
                <a16:creationId xmlns:a16="http://schemas.microsoft.com/office/drawing/2014/main" id="{9CA9D393-2C3F-4C9C-9109-C4E35F3E1C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0488" y="4933950"/>
            <a:ext cx="393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35" name="Rectangle 44">
            <a:extLst>
              <a:ext uri="{FF2B5EF4-FFF2-40B4-BE49-F238E27FC236}">
                <a16:creationId xmlns:a16="http://schemas.microsoft.com/office/drawing/2014/main" id="{E536724C-A41C-4C83-9A8A-90927FE3D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7700" y="4933950"/>
            <a:ext cx="388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36" name="Rectangle 45">
            <a:extLst>
              <a:ext uri="{FF2B5EF4-FFF2-40B4-BE49-F238E27FC236}">
                <a16:creationId xmlns:a16="http://schemas.microsoft.com/office/drawing/2014/main" id="{2CE9EE58-9458-4A1C-81DE-69982E35BE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1575" y="4933950"/>
            <a:ext cx="4016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37" name="Rectangle 46">
            <a:extLst>
              <a:ext uri="{FF2B5EF4-FFF2-40B4-BE49-F238E27FC236}">
                <a16:creationId xmlns:a16="http://schemas.microsoft.com/office/drawing/2014/main" id="{5D683527-8865-4F42-9BD1-0472792C3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91325" y="4933950"/>
            <a:ext cx="395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38" name="Rectangle 47">
            <a:extLst>
              <a:ext uri="{FF2B5EF4-FFF2-40B4-BE49-F238E27FC236}">
                <a16:creationId xmlns:a16="http://schemas.microsoft.com/office/drawing/2014/main" id="{DAC1B661-4DDB-417A-B348-3B6BB75A6B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0600" y="4933950"/>
            <a:ext cx="396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39" name="Right Arrow 14">
            <a:extLst>
              <a:ext uri="{FF2B5EF4-FFF2-40B4-BE49-F238E27FC236}">
                <a16:creationId xmlns:a16="http://schemas.microsoft.com/office/drawing/2014/main" id="{73D144BC-A456-44F3-92FA-BCE9F025FF96}"/>
              </a:ext>
            </a:extLst>
          </p:cNvPr>
          <p:cNvSpPr/>
          <p:nvPr/>
        </p:nvSpPr>
        <p:spPr>
          <a:xfrm rot="16200000">
            <a:off x="2028825" y="5659438"/>
            <a:ext cx="223837" cy="230188"/>
          </a:xfrm>
          <a:prstGeom prst="rightArrow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0" name="Right Arrow 48">
            <a:extLst>
              <a:ext uri="{FF2B5EF4-FFF2-40B4-BE49-F238E27FC236}">
                <a16:creationId xmlns:a16="http://schemas.microsoft.com/office/drawing/2014/main" id="{F825EBFA-6703-40E8-B9DB-E88323151660}"/>
              </a:ext>
            </a:extLst>
          </p:cNvPr>
          <p:cNvSpPr/>
          <p:nvPr/>
        </p:nvSpPr>
        <p:spPr>
          <a:xfrm rot="16200000">
            <a:off x="6876256" y="5649119"/>
            <a:ext cx="225425" cy="230188"/>
          </a:xfrm>
          <a:prstGeom prst="rightArrow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" name="Rectangle 16">
            <a:extLst>
              <a:ext uri="{FF2B5EF4-FFF2-40B4-BE49-F238E27FC236}">
                <a16:creationId xmlns:a16="http://schemas.microsoft.com/office/drawing/2014/main" id="{0714709C-041F-4D62-9708-7F8AD49601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0838" y="5902325"/>
            <a:ext cx="1133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Here is 6.</a:t>
            </a:r>
          </a:p>
        </p:txBody>
      </p:sp>
      <p:sp>
        <p:nvSpPr>
          <p:cNvPr id="42" name="Rectangle 49">
            <a:extLst>
              <a:ext uri="{FF2B5EF4-FFF2-40B4-BE49-F238E27FC236}">
                <a16:creationId xmlns:a16="http://schemas.microsoft.com/office/drawing/2014/main" id="{69312E54-959E-4F0F-89F6-1A61D2D3A4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5400" y="5913438"/>
            <a:ext cx="1219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Here is 15.</a:t>
            </a:r>
          </a:p>
        </p:txBody>
      </p:sp>
      <p:sp>
        <p:nvSpPr>
          <p:cNvPr id="43" name="Rectangle 50">
            <a:extLst>
              <a:ext uri="{FF2B5EF4-FFF2-40B4-BE49-F238E27FC236}">
                <a16:creationId xmlns:a16="http://schemas.microsoft.com/office/drawing/2014/main" id="{444845F4-4813-47AF-969D-F4817FD5C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1088" y="4472073"/>
            <a:ext cx="2097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Here are 15 beans.</a:t>
            </a:r>
          </a:p>
        </p:txBody>
      </p:sp>
      <p:sp>
        <p:nvSpPr>
          <p:cNvPr id="44" name="Rectangle 51">
            <a:extLst>
              <a:ext uri="{FF2B5EF4-FFF2-40B4-BE49-F238E27FC236}">
                <a16:creationId xmlns:a16="http://schemas.microsoft.com/office/drawing/2014/main" id="{39D540B4-1E9A-4FE5-8865-BA8DC06E0A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2825" y="4487948"/>
            <a:ext cx="2006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Here are 6 beans.</a:t>
            </a:r>
          </a:p>
        </p:txBody>
      </p:sp>
      <p:sp>
        <p:nvSpPr>
          <p:cNvPr id="45" name="Rounded Rectangle 15">
            <a:extLst>
              <a:ext uri="{FF2B5EF4-FFF2-40B4-BE49-F238E27FC236}">
                <a16:creationId xmlns:a16="http://schemas.microsoft.com/office/drawing/2014/main" id="{F5ECB789-3581-4177-B14A-A1F14AC16EC3}"/>
              </a:ext>
            </a:extLst>
          </p:cNvPr>
          <p:cNvSpPr/>
          <p:nvPr/>
        </p:nvSpPr>
        <p:spPr>
          <a:xfrm>
            <a:off x="755650" y="1539378"/>
            <a:ext cx="7632700" cy="52387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15 is greater than 6.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6" name="Picture 22">
            <a:extLst>
              <a:ext uri="{FF2B5EF4-FFF2-40B4-BE49-F238E27FC236}">
                <a16:creationId xmlns:a16="http://schemas.microsoft.com/office/drawing/2014/main" id="{6FDD6137-6057-47CF-9BC9-4163E051BE8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689689" y="1840366"/>
            <a:ext cx="2582862" cy="2707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FC4471EC-8A6D-4BEC-9535-915633E2F4FE}"/>
              </a:ext>
            </a:extLst>
          </p:cNvPr>
          <p:cNvSpPr/>
          <p:nvPr/>
        </p:nvSpPr>
        <p:spPr>
          <a:xfrm>
            <a:off x="576263" y="765175"/>
            <a:ext cx="76326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Chomp the Greedy Crocodile</a:t>
            </a:r>
          </a:p>
        </p:txBody>
      </p:sp>
    </p:spTree>
    <p:extLst>
      <p:ext uri="{BB962C8B-B14F-4D97-AF65-F5344CB8AC3E}">
        <p14:creationId xmlns:p14="http://schemas.microsoft.com/office/powerpoint/2010/main" val="306622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Whole Class">
            <a:extLst>
              <a:ext uri="{FF2B5EF4-FFF2-40B4-BE49-F238E27FC236}">
                <a16:creationId xmlns:a16="http://schemas.microsoft.com/office/drawing/2014/main" id="{1ACDF7D9-B327-4D69-926C-9FA2516D6F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9D08317F-4213-493E-A246-E27A8B6CE6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788" y="1606550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1">
            <a:extLst>
              <a:ext uri="{FF2B5EF4-FFF2-40B4-BE49-F238E27FC236}">
                <a16:creationId xmlns:a16="http://schemas.microsoft.com/office/drawing/2014/main" id="{F7A5C9BB-5ADE-447C-9E56-BE1D7C60AE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606550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ular Callout 6">
            <a:extLst>
              <a:ext uri="{FF2B5EF4-FFF2-40B4-BE49-F238E27FC236}">
                <a16:creationId xmlns:a16="http://schemas.microsoft.com/office/drawing/2014/main" id="{10DB1A46-CA49-4A74-82F1-63FE7888E527}"/>
              </a:ext>
            </a:extLst>
          </p:cNvPr>
          <p:cNvSpPr/>
          <p:nvPr/>
        </p:nvSpPr>
        <p:spPr>
          <a:xfrm>
            <a:off x="1185863" y="5035550"/>
            <a:ext cx="4876800" cy="812800"/>
          </a:xfrm>
          <a:prstGeom prst="wedgeRoundRectCallout">
            <a:avLst>
              <a:gd name="adj1" fmla="val 61937"/>
              <a:gd name="adj2" fmla="val -43863"/>
              <a:gd name="adj3" fmla="val 16667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plate would I eat?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Why?</a:t>
            </a:r>
          </a:p>
        </p:txBody>
      </p:sp>
      <p:pic>
        <p:nvPicPr>
          <p:cNvPr id="11" name="Picture 14">
            <a:extLst>
              <a:ext uri="{FF2B5EF4-FFF2-40B4-BE49-F238E27FC236}">
                <a16:creationId xmlns:a16="http://schemas.microsoft.com/office/drawing/2014/main" id="{2C5E3CE1-3B2D-4C91-86F2-53EE887F12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825" y="2114550"/>
            <a:ext cx="290513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5">
            <a:extLst>
              <a:ext uri="{FF2B5EF4-FFF2-40B4-BE49-F238E27FC236}">
                <a16:creationId xmlns:a16="http://schemas.microsoft.com/office/drawing/2014/main" id="{BD7D350B-02ED-4413-8E25-20806DB127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5400" y="2114550"/>
            <a:ext cx="290513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extLst>
              <a:ext uri="{FF2B5EF4-FFF2-40B4-BE49-F238E27FC236}">
                <a16:creationId xmlns:a16="http://schemas.microsoft.com/office/drawing/2014/main" id="{E34CACEA-D1AD-4159-930C-C2B5EC3554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0" y="2092325"/>
            <a:ext cx="290513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5">
            <a:extLst>
              <a:ext uri="{FF2B5EF4-FFF2-40B4-BE49-F238E27FC236}">
                <a16:creationId xmlns:a16="http://schemas.microsoft.com/office/drawing/2014/main" id="{D31909CC-3EA2-4D3E-A321-6A0D7C66D6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825" y="2092325"/>
            <a:ext cx="292100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2">
            <a:extLst>
              <a:ext uri="{FF2B5EF4-FFF2-40B4-BE49-F238E27FC236}">
                <a16:creationId xmlns:a16="http://schemas.microsoft.com/office/drawing/2014/main" id="{E31823D1-8FF5-4804-BA09-33276FFD43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263" y="2114550"/>
            <a:ext cx="292100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2">
            <a:extLst>
              <a:ext uri="{FF2B5EF4-FFF2-40B4-BE49-F238E27FC236}">
                <a16:creationId xmlns:a16="http://schemas.microsoft.com/office/drawing/2014/main" id="{8E28DE8A-8781-4FE0-B198-2C904CBD6F9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426" t="-2023" r="-993" b="16104"/>
          <a:stretch/>
        </p:blipFill>
        <p:spPr bwMode="auto">
          <a:xfrm>
            <a:off x="6364694" y="4517588"/>
            <a:ext cx="2276069" cy="1890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F936F71-F46D-45E0-99C3-BFEAFDEBCB8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788" y="3886468"/>
            <a:ext cx="364459" cy="45845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525FA39-2649-4F1F-8A2D-DA93420EB4C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788" y="3674727"/>
            <a:ext cx="364459" cy="45845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2057DA6-FF52-4DE8-A402-83272EFB8D4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877" y="3462986"/>
            <a:ext cx="364459" cy="45845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DB06DD8-CA1F-4C07-9F1B-13CBF9E27A2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877" y="3251245"/>
            <a:ext cx="364459" cy="45845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291D0D8-8E68-450B-80E9-8F6ACA51347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032" y="3858424"/>
            <a:ext cx="364459" cy="458453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820BCF4A-337A-4FE6-AA1C-8D7395B67EE8}"/>
              </a:ext>
            </a:extLst>
          </p:cNvPr>
          <p:cNvSpPr/>
          <p:nvPr/>
        </p:nvSpPr>
        <p:spPr>
          <a:xfrm>
            <a:off x="576263" y="765175"/>
            <a:ext cx="76326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Chomp the Greedy Crocodile</a:t>
            </a:r>
          </a:p>
        </p:txBody>
      </p:sp>
    </p:spTree>
    <p:extLst>
      <p:ext uri="{BB962C8B-B14F-4D97-AF65-F5344CB8AC3E}">
        <p14:creationId xmlns:p14="http://schemas.microsoft.com/office/powerpoint/2010/main" val="3029999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hole Class">
            <a:extLst>
              <a:ext uri="{FF2B5EF4-FFF2-40B4-BE49-F238E27FC236}">
                <a16:creationId xmlns:a16="http://schemas.microsoft.com/office/drawing/2014/main" id="{D3923B9C-9938-4A27-BB58-2AF77F06A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>
            <a:extLst>
              <a:ext uri="{FF2B5EF4-FFF2-40B4-BE49-F238E27FC236}">
                <a16:creationId xmlns:a16="http://schemas.microsoft.com/office/drawing/2014/main" id="{5B1BB703-1F91-4D82-B0F5-15220B0F51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63" y="2108200"/>
            <a:ext cx="2220912" cy="222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15">
            <a:extLst>
              <a:ext uri="{FF2B5EF4-FFF2-40B4-BE49-F238E27FC236}">
                <a16:creationId xmlns:a16="http://schemas.microsoft.com/office/drawing/2014/main" id="{BA60FEF8-DB0B-4CC8-B817-7A0A0265950B}"/>
              </a:ext>
            </a:extLst>
          </p:cNvPr>
          <p:cNvSpPr/>
          <p:nvPr/>
        </p:nvSpPr>
        <p:spPr>
          <a:xfrm>
            <a:off x="755650" y="1530350"/>
            <a:ext cx="7632700" cy="52387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Let’s check our answer.</a:t>
            </a:r>
          </a:p>
        </p:txBody>
      </p:sp>
      <p:sp>
        <p:nvSpPr>
          <p:cNvPr id="5" name="Rectangle 49">
            <a:extLst>
              <a:ext uri="{FF2B5EF4-FFF2-40B4-BE49-F238E27FC236}">
                <a16:creationId xmlns:a16="http://schemas.microsoft.com/office/drawing/2014/main" id="{D688626A-2AD4-46AE-91A5-C0D532B7B2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5383213"/>
            <a:ext cx="12604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Here is 24.</a:t>
            </a:r>
          </a:p>
        </p:txBody>
      </p:sp>
      <p:sp>
        <p:nvSpPr>
          <p:cNvPr id="6" name="Rectangle 51">
            <a:extLst>
              <a:ext uri="{FF2B5EF4-FFF2-40B4-BE49-F238E27FC236}">
                <a16:creationId xmlns:a16="http://schemas.microsoft.com/office/drawing/2014/main" id="{4F8F494A-80A7-41B1-9DD9-83103C113B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1600" y="4329113"/>
            <a:ext cx="12557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Here is 31.</a:t>
            </a:r>
          </a:p>
        </p:txBody>
      </p:sp>
      <p:pic>
        <p:nvPicPr>
          <p:cNvPr id="7" name="Picture 52">
            <a:extLst>
              <a:ext uri="{FF2B5EF4-FFF2-40B4-BE49-F238E27FC236}">
                <a16:creationId xmlns:a16="http://schemas.microsoft.com/office/drawing/2014/main" id="{2067B6E3-645F-4640-8C67-0BFAB5EF8A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2589213"/>
            <a:ext cx="168275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3">
            <a:extLst>
              <a:ext uri="{FF2B5EF4-FFF2-40B4-BE49-F238E27FC236}">
                <a16:creationId xmlns:a16="http://schemas.microsoft.com/office/drawing/2014/main" id="{B8D3C1AC-1493-4CAB-BE38-F00EB6D186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563" y="2589213"/>
            <a:ext cx="169862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6">
            <a:extLst>
              <a:ext uri="{FF2B5EF4-FFF2-40B4-BE49-F238E27FC236}">
                <a16:creationId xmlns:a16="http://schemas.microsoft.com/office/drawing/2014/main" id="{0E266C85-9B79-4AD0-B7C3-D81304596523}"/>
              </a:ext>
            </a:extLst>
          </p:cNvPr>
          <p:cNvGrpSpPr>
            <a:grpSpLocks/>
          </p:cNvGrpSpPr>
          <p:nvPr/>
        </p:nvGrpSpPr>
        <p:grpSpPr bwMode="auto">
          <a:xfrm>
            <a:off x="2806700" y="4697413"/>
            <a:ext cx="3530600" cy="1412875"/>
            <a:chOff x="2306299" y="4309307"/>
            <a:chExt cx="4283075" cy="171291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2A484EA-E724-49C3-BD94-1FD2AA0A11F1}"/>
                </a:ext>
              </a:extLst>
            </p:cNvPr>
            <p:cNvSpPr/>
            <p:nvPr/>
          </p:nvSpPr>
          <p:spPr bwMode="auto">
            <a:xfrm>
              <a:off x="2306299" y="4309307"/>
              <a:ext cx="429464" cy="42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A2D6453-5A91-467A-8C6F-D0582DFB04FF}"/>
                </a:ext>
              </a:extLst>
            </p:cNvPr>
            <p:cNvSpPr/>
            <p:nvPr/>
          </p:nvSpPr>
          <p:spPr bwMode="auto">
            <a:xfrm>
              <a:off x="2735763" y="4309307"/>
              <a:ext cx="427537" cy="42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565DF47-0B79-465D-83EF-B46814E2B932}"/>
                </a:ext>
              </a:extLst>
            </p:cNvPr>
            <p:cNvSpPr/>
            <p:nvPr/>
          </p:nvSpPr>
          <p:spPr bwMode="auto">
            <a:xfrm>
              <a:off x="3163300" y="4309307"/>
              <a:ext cx="427537" cy="42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206EF52-8462-4E81-B651-58896E2F2920}"/>
                </a:ext>
              </a:extLst>
            </p:cNvPr>
            <p:cNvSpPr/>
            <p:nvPr/>
          </p:nvSpPr>
          <p:spPr bwMode="auto">
            <a:xfrm>
              <a:off x="3590837" y="4309307"/>
              <a:ext cx="427537" cy="42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23311AD-925A-4952-93CF-7C8580ECB065}"/>
                </a:ext>
              </a:extLst>
            </p:cNvPr>
            <p:cNvSpPr/>
            <p:nvPr/>
          </p:nvSpPr>
          <p:spPr bwMode="auto">
            <a:xfrm>
              <a:off x="4018374" y="4309307"/>
              <a:ext cx="429462" cy="42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267EC0B-DCD1-4680-87E4-D159C9877285}"/>
                </a:ext>
              </a:extLst>
            </p:cNvPr>
            <p:cNvSpPr/>
            <p:nvPr/>
          </p:nvSpPr>
          <p:spPr bwMode="auto">
            <a:xfrm>
              <a:off x="4447836" y="4309307"/>
              <a:ext cx="429464" cy="42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FDDF7F2-ADEC-416B-A270-5FF9CA1D4715}"/>
                </a:ext>
              </a:extLst>
            </p:cNvPr>
            <p:cNvSpPr/>
            <p:nvPr/>
          </p:nvSpPr>
          <p:spPr bwMode="auto">
            <a:xfrm>
              <a:off x="4877300" y="4309307"/>
              <a:ext cx="427537" cy="42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7D635BE-D407-4BFA-9D58-BA9805ADC7CA}"/>
                </a:ext>
              </a:extLst>
            </p:cNvPr>
            <p:cNvSpPr/>
            <p:nvPr/>
          </p:nvSpPr>
          <p:spPr bwMode="auto">
            <a:xfrm>
              <a:off x="5304837" y="4309307"/>
              <a:ext cx="427537" cy="42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8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90A97BD-98DE-47CF-9D8D-A3FFA21B1E00}"/>
                </a:ext>
              </a:extLst>
            </p:cNvPr>
            <p:cNvSpPr/>
            <p:nvPr/>
          </p:nvSpPr>
          <p:spPr bwMode="auto">
            <a:xfrm>
              <a:off x="5732374" y="4309307"/>
              <a:ext cx="427537" cy="42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9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FD29B3D-2D0D-4780-9483-BDC49F9ADF78}"/>
                </a:ext>
              </a:extLst>
            </p:cNvPr>
            <p:cNvSpPr/>
            <p:nvPr/>
          </p:nvSpPr>
          <p:spPr bwMode="auto">
            <a:xfrm>
              <a:off x="6159912" y="4309307"/>
              <a:ext cx="429462" cy="4291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10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6E5E4D2-0383-4CFD-9BD2-C111974C0326}"/>
                </a:ext>
              </a:extLst>
            </p:cNvPr>
            <p:cNvSpPr/>
            <p:nvPr/>
          </p:nvSpPr>
          <p:spPr bwMode="auto">
            <a:xfrm>
              <a:off x="2306299" y="4738497"/>
              <a:ext cx="429464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11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3A51A8D-5380-4077-B89D-0BCE75A5D2B0}"/>
                </a:ext>
              </a:extLst>
            </p:cNvPr>
            <p:cNvSpPr/>
            <p:nvPr/>
          </p:nvSpPr>
          <p:spPr bwMode="auto">
            <a:xfrm>
              <a:off x="2735763" y="4738497"/>
              <a:ext cx="427537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12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AA8424D-7AC7-4998-A0CB-9E96D1FA61B8}"/>
                </a:ext>
              </a:extLst>
            </p:cNvPr>
            <p:cNvSpPr/>
            <p:nvPr/>
          </p:nvSpPr>
          <p:spPr bwMode="auto">
            <a:xfrm>
              <a:off x="3163300" y="4738497"/>
              <a:ext cx="427537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13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97FB659-9B9D-4C28-9AB1-0EE38B6B62C4}"/>
                </a:ext>
              </a:extLst>
            </p:cNvPr>
            <p:cNvSpPr/>
            <p:nvPr/>
          </p:nvSpPr>
          <p:spPr bwMode="auto">
            <a:xfrm>
              <a:off x="3590837" y="4738497"/>
              <a:ext cx="427537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14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038B25C-0624-4632-8581-18B862C55C18}"/>
                </a:ext>
              </a:extLst>
            </p:cNvPr>
            <p:cNvSpPr/>
            <p:nvPr/>
          </p:nvSpPr>
          <p:spPr bwMode="auto">
            <a:xfrm>
              <a:off x="4018374" y="4738497"/>
              <a:ext cx="429462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15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3A6C664-2EE3-42FA-A640-B7484BB30270}"/>
                </a:ext>
              </a:extLst>
            </p:cNvPr>
            <p:cNvSpPr/>
            <p:nvPr/>
          </p:nvSpPr>
          <p:spPr bwMode="auto">
            <a:xfrm>
              <a:off x="4447836" y="4738497"/>
              <a:ext cx="429464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16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D69BA2D3-BBF2-433C-A4DB-D74B552462FD}"/>
                </a:ext>
              </a:extLst>
            </p:cNvPr>
            <p:cNvSpPr/>
            <p:nvPr/>
          </p:nvSpPr>
          <p:spPr bwMode="auto">
            <a:xfrm>
              <a:off x="4877300" y="4738497"/>
              <a:ext cx="427537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17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4D4980F-131B-489D-9E19-B26535451B5A}"/>
                </a:ext>
              </a:extLst>
            </p:cNvPr>
            <p:cNvSpPr/>
            <p:nvPr/>
          </p:nvSpPr>
          <p:spPr bwMode="auto">
            <a:xfrm>
              <a:off x="5304837" y="4738497"/>
              <a:ext cx="427537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18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9784414-3EEA-4163-8835-DC29E10B93CE}"/>
                </a:ext>
              </a:extLst>
            </p:cNvPr>
            <p:cNvSpPr/>
            <p:nvPr/>
          </p:nvSpPr>
          <p:spPr bwMode="auto">
            <a:xfrm>
              <a:off x="5732374" y="4738497"/>
              <a:ext cx="427537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19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F086804-91E6-46C3-8390-21BDB6541C70}"/>
                </a:ext>
              </a:extLst>
            </p:cNvPr>
            <p:cNvSpPr/>
            <p:nvPr/>
          </p:nvSpPr>
          <p:spPr bwMode="auto">
            <a:xfrm>
              <a:off x="6159912" y="4738497"/>
              <a:ext cx="429462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20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DAE8FC4-CF24-4D31-AC94-A981B9193A84}"/>
                </a:ext>
              </a:extLst>
            </p:cNvPr>
            <p:cNvSpPr/>
            <p:nvPr/>
          </p:nvSpPr>
          <p:spPr bwMode="auto">
            <a:xfrm>
              <a:off x="2306299" y="5165763"/>
              <a:ext cx="429464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21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D29663A-09A1-4C4C-B557-661790446708}"/>
                </a:ext>
              </a:extLst>
            </p:cNvPr>
            <p:cNvSpPr/>
            <p:nvPr/>
          </p:nvSpPr>
          <p:spPr bwMode="auto">
            <a:xfrm>
              <a:off x="2735763" y="5165763"/>
              <a:ext cx="427537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22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117CAAF-455D-4E89-B0CC-5C3794D0C448}"/>
                </a:ext>
              </a:extLst>
            </p:cNvPr>
            <p:cNvSpPr/>
            <p:nvPr/>
          </p:nvSpPr>
          <p:spPr bwMode="auto">
            <a:xfrm>
              <a:off x="3163300" y="5165763"/>
              <a:ext cx="427537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23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F541ED2-6930-404F-B4C3-FE31ECBFC780}"/>
                </a:ext>
              </a:extLst>
            </p:cNvPr>
            <p:cNvSpPr/>
            <p:nvPr/>
          </p:nvSpPr>
          <p:spPr bwMode="auto">
            <a:xfrm>
              <a:off x="3590837" y="5165763"/>
              <a:ext cx="427537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24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B874C338-E8F0-4442-AD35-AABB16D54511}"/>
                </a:ext>
              </a:extLst>
            </p:cNvPr>
            <p:cNvSpPr/>
            <p:nvPr/>
          </p:nvSpPr>
          <p:spPr bwMode="auto">
            <a:xfrm>
              <a:off x="4018374" y="5165763"/>
              <a:ext cx="429462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25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DF41F0-42E1-43DE-9782-199E95E0BF91}"/>
                </a:ext>
              </a:extLst>
            </p:cNvPr>
            <p:cNvSpPr/>
            <p:nvPr/>
          </p:nvSpPr>
          <p:spPr bwMode="auto">
            <a:xfrm>
              <a:off x="4447836" y="5165763"/>
              <a:ext cx="429464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26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4E038455-E01D-42F5-852B-36EF3A862FA2}"/>
                </a:ext>
              </a:extLst>
            </p:cNvPr>
            <p:cNvSpPr/>
            <p:nvPr/>
          </p:nvSpPr>
          <p:spPr bwMode="auto">
            <a:xfrm>
              <a:off x="4877300" y="5165763"/>
              <a:ext cx="427537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27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F2DF70D2-5337-4CAA-8393-1E9486BFF4EB}"/>
                </a:ext>
              </a:extLst>
            </p:cNvPr>
            <p:cNvSpPr/>
            <p:nvPr/>
          </p:nvSpPr>
          <p:spPr bwMode="auto">
            <a:xfrm>
              <a:off x="5304837" y="5165763"/>
              <a:ext cx="427537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28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1CE45798-EA60-4433-A081-91ABA411FF1E}"/>
                </a:ext>
              </a:extLst>
            </p:cNvPr>
            <p:cNvSpPr/>
            <p:nvPr/>
          </p:nvSpPr>
          <p:spPr bwMode="auto">
            <a:xfrm>
              <a:off x="5732374" y="5165763"/>
              <a:ext cx="427537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29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170452FA-DF13-4C48-8C30-73056E0C4F0D}"/>
                </a:ext>
              </a:extLst>
            </p:cNvPr>
            <p:cNvSpPr/>
            <p:nvPr/>
          </p:nvSpPr>
          <p:spPr bwMode="auto">
            <a:xfrm>
              <a:off x="6159912" y="5165763"/>
              <a:ext cx="429462" cy="4272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30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4DCEEADB-3DAB-490A-A7C7-D9D25A54F086}"/>
                </a:ext>
              </a:extLst>
            </p:cNvPr>
            <p:cNvSpPr/>
            <p:nvPr/>
          </p:nvSpPr>
          <p:spPr bwMode="auto">
            <a:xfrm>
              <a:off x="2306299" y="5593029"/>
              <a:ext cx="429464" cy="4291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31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9CFEE16-CFA4-4425-82FB-EEAF90585192}"/>
                </a:ext>
              </a:extLst>
            </p:cNvPr>
            <p:cNvSpPr/>
            <p:nvPr/>
          </p:nvSpPr>
          <p:spPr bwMode="auto">
            <a:xfrm>
              <a:off x="2735763" y="5593029"/>
              <a:ext cx="427537" cy="4291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32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C7FE54B-FBEE-4E28-861A-3BF140276BB6}"/>
                </a:ext>
              </a:extLst>
            </p:cNvPr>
            <p:cNvSpPr/>
            <p:nvPr/>
          </p:nvSpPr>
          <p:spPr bwMode="auto">
            <a:xfrm>
              <a:off x="3163300" y="5593029"/>
              <a:ext cx="427537" cy="4291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33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BB640FF1-0E5D-46F8-BAB3-3B836C33D51A}"/>
                </a:ext>
              </a:extLst>
            </p:cNvPr>
            <p:cNvSpPr/>
            <p:nvPr/>
          </p:nvSpPr>
          <p:spPr bwMode="auto">
            <a:xfrm>
              <a:off x="3590837" y="5593029"/>
              <a:ext cx="427537" cy="4291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34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6457FB5F-1991-4D54-A7AF-ADCC22F6B806}"/>
                </a:ext>
              </a:extLst>
            </p:cNvPr>
            <p:cNvSpPr/>
            <p:nvPr/>
          </p:nvSpPr>
          <p:spPr bwMode="auto">
            <a:xfrm>
              <a:off x="4018374" y="5593029"/>
              <a:ext cx="429462" cy="4291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35</a:t>
              </a: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F154316A-5D0B-463C-AC97-18799F5E711A}"/>
                </a:ext>
              </a:extLst>
            </p:cNvPr>
            <p:cNvSpPr/>
            <p:nvPr/>
          </p:nvSpPr>
          <p:spPr bwMode="auto">
            <a:xfrm>
              <a:off x="4447836" y="5593029"/>
              <a:ext cx="429464" cy="4291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36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1F579D59-E4EC-48B5-8515-AAC95E1E9D0A}"/>
                </a:ext>
              </a:extLst>
            </p:cNvPr>
            <p:cNvSpPr/>
            <p:nvPr/>
          </p:nvSpPr>
          <p:spPr bwMode="auto">
            <a:xfrm>
              <a:off x="4877300" y="5593029"/>
              <a:ext cx="427537" cy="4291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37</a:t>
              </a: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3EBA3870-8CD1-4295-B845-86427EF1CEC6}"/>
                </a:ext>
              </a:extLst>
            </p:cNvPr>
            <p:cNvSpPr/>
            <p:nvPr/>
          </p:nvSpPr>
          <p:spPr bwMode="auto">
            <a:xfrm>
              <a:off x="5304837" y="5593029"/>
              <a:ext cx="427537" cy="4291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38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B1DF2F00-2E26-4710-B09B-CF3C20A1EB2D}"/>
                </a:ext>
              </a:extLst>
            </p:cNvPr>
            <p:cNvSpPr/>
            <p:nvPr/>
          </p:nvSpPr>
          <p:spPr bwMode="auto">
            <a:xfrm>
              <a:off x="5732374" y="5593029"/>
              <a:ext cx="427537" cy="4291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39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2469D6D9-B510-42C0-AE68-8B15F37ED00D}"/>
                </a:ext>
              </a:extLst>
            </p:cNvPr>
            <p:cNvSpPr/>
            <p:nvPr/>
          </p:nvSpPr>
          <p:spPr bwMode="auto">
            <a:xfrm>
              <a:off x="6159912" y="5593029"/>
              <a:ext cx="429462" cy="4291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dirty="0">
                  <a:solidFill>
                    <a:schemeClr val="tx1"/>
                  </a:solidFill>
                </a:rPr>
                <a:t>40</a:t>
              </a:r>
            </a:p>
          </p:txBody>
        </p:sp>
      </p:grpSp>
      <p:sp>
        <p:nvSpPr>
          <p:cNvPr id="50" name="Right Arrow 48">
            <a:extLst>
              <a:ext uri="{FF2B5EF4-FFF2-40B4-BE49-F238E27FC236}">
                <a16:creationId xmlns:a16="http://schemas.microsoft.com/office/drawing/2014/main" id="{59049392-C9C8-4D99-AE8D-892310AA1B65}"/>
              </a:ext>
            </a:extLst>
          </p:cNvPr>
          <p:cNvSpPr/>
          <p:nvPr/>
        </p:nvSpPr>
        <p:spPr>
          <a:xfrm>
            <a:off x="2082800" y="5465763"/>
            <a:ext cx="1862138" cy="230187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Rectangle 163">
            <a:extLst>
              <a:ext uri="{FF2B5EF4-FFF2-40B4-BE49-F238E27FC236}">
                <a16:creationId xmlns:a16="http://schemas.microsoft.com/office/drawing/2014/main" id="{A9F4910C-5856-48B8-914A-569655CAE8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9000" y="5745163"/>
            <a:ext cx="1214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Here is 31.</a:t>
            </a:r>
          </a:p>
        </p:txBody>
      </p:sp>
      <p:sp>
        <p:nvSpPr>
          <p:cNvPr id="52" name="Right Arrow 164">
            <a:extLst>
              <a:ext uri="{FF2B5EF4-FFF2-40B4-BE49-F238E27FC236}">
                <a16:creationId xmlns:a16="http://schemas.microsoft.com/office/drawing/2014/main" id="{83C169F1-7E85-43A2-A5F4-320CB6E21636}"/>
              </a:ext>
            </a:extLst>
          </p:cNvPr>
          <p:cNvSpPr/>
          <p:nvPr/>
        </p:nvSpPr>
        <p:spPr>
          <a:xfrm>
            <a:off x="2020888" y="5813425"/>
            <a:ext cx="846137" cy="230188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Rectangle 165">
            <a:extLst>
              <a:ext uri="{FF2B5EF4-FFF2-40B4-BE49-F238E27FC236}">
                <a16:creationId xmlns:a16="http://schemas.microsoft.com/office/drawing/2014/main" id="{A21A30DB-24A6-471A-9F03-37BCB444A2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9388" y="4294188"/>
            <a:ext cx="1296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Here is 24.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2DADF3FC-B414-47AE-B991-60764B9160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745" y="3630612"/>
            <a:ext cx="200027" cy="25161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8CC29E0E-99E9-4580-BCFD-332232DFB26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745" y="3516268"/>
            <a:ext cx="200027" cy="25161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1AB95531-D12A-4F16-A1A3-3E424C474FD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745" y="3402368"/>
            <a:ext cx="200027" cy="251614"/>
          </a:xfrm>
          <a:prstGeom prst="rect">
            <a:avLst/>
          </a:prstGeom>
        </p:spPr>
      </p:pic>
      <p:grpSp>
        <p:nvGrpSpPr>
          <p:cNvPr id="57" name="Group 56">
            <a:extLst>
              <a:ext uri="{FF2B5EF4-FFF2-40B4-BE49-F238E27FC236}">
                <a16:creationId xmlns:a16="http://schemas.microsoft.com/office/drawing/2014/main" id="{17366DF4-A4A4-4E75-8F48-8CF87D6472CD}"/>
              </a:ext>
            </a:extLst>
          </p:cNvPr>
          <p:cNvGrpSpPr/>
          <p:nvPr/>
        </p:nvGrpSpPr>
        <p:grpSpPr>
          <a:xfrm>
            <a:off x="5927725" y="2108200"/>
            <a:ext cx="2219325" cy="2220913"/>
            <a:chOff x="5927725" y="2108200"/>
            <a:chExt cx="2219325" cy="2220913"/>
          </a:xfrm>
        </p:grpSpPr>
        <p:pic>
          <p:nvPicPr>
            <p:cNvPr id="58" name="Picture 21">
              <a:extLst>
                <a:ext uri="{FF2B5EF4-FFF2-40B4-BE49-F238E27FC236}">
                  <a16:creationId xmlns:a16="http://schemas.microsoft.com/office/drawing/2014/main" id="{6BA0195B-B37A-4F37-9EA0-68FA7CC71A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7725" y="2108200"/>
              <a:ext cx="2219325" cy="2220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AECD6FAA-7DA6-4528-BE6A-9A69D9E4E6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00" y="2573338"/>
              <a:ext cx="169863" cy="1243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CA5764DB-7883-4C0B-84CA-413B4101F9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85013" y="2573338"/>
              <a:ext cx="169862" cy="1243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61">
              <a:extLst>
                <a:ext uri="{FF2B5EF4-FFF2-40B4-BE49-F238E27FC236}">
                  <a16:creationId xmlns:a16="http://schemas.microsoft.com/office/drawing/2014/main" id="{844D8474-599A-408C-9740-435EFF4809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8763" y="2586038"/>
              <a:ext cx="169862" cy="1244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DF1750CA-407D-422E-A6B8-8F26D490AE2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451" y="3619060"/>
              <a:ext cx="200027" cy="251614"/>
            </a:xfrm>
            <a:prstGeom prst="rect">
              <a:avLst/>
            </a:prstGeom>
          </p:spPr>
        </p:pic>
      </p:grpSp>
      <p:sp>
        <p:nvSpPr>
          <p:cNvPr id="63" name="Rounded Rectangle 15">
            <a:extLst>
              <a:ext uri="{FF2B5EF4-FFF2-40B4-BE49-F238E27FC236}">
                <a16:creationId xmlns:a16="http://schemas.microsoft.com/office/drawing/2014/main" id="{C7F23171-0E32-46DE-BA67-A3B59B8A701D}"/>
              </a:ext>
            </a:extLst>
          </p:cNvPr>
          <p:cNvSpPr/>
          <p:nvPr/>
        </p:nvSpPr>
        <p:spPr>
          <a:xfrm>
            <a:off x="755650" y="1529895"/>
            <a:ext cx="7632700" cy="52387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31 is greater than 24.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64" name="Picture 22">
            <a:extLst>
              <a:ext uri="{FF2B5EF4-FFF2-40B4-BE49-F238E27FC236}">
                <a16:creationId xmlns:a16="http://schemas.microsoft.com/office/drawing/2014/main" id="{5853FD28-CA3F-4CA1-B2D0-43600F3CE3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689689" y="1840366"/>
            <a:ext cx="2582862" cy="2707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Rectangle 67">
            <a:extLst>
              <a:ext uri="{FF2B5EF4-FFF2-40B4-BE49-F238E27FC236}">
                <a16:creationId xmlns:a16="http://schemas.microsoft.com/office/drawing/2014/main" id="{EE77C600-C3A2-4592-8040-14CD1F25FDD5}"/>
              </a:ext>
            </a:extLst>
          </p:cNvPr>
          <p:cNvSpPr/>
          <p:nvPr/>
        </p:nvSpPr>
        <p:spPr>
          <a:xfrm>
            <a:off x="576263" y="765175"/>
            <a:ext cx="76326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Chomp the Greedy Crocodile</a:t>
            </a:r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BFA913D3-99CE-47CB-B286-136423D48E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745" y="3288024"/>
            <a:ext cx="200027" cy="251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43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5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25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Whole Class">
            <a:extLst>
              <a:ext uri="{FF2B5EF4-FFF2-40B4-BE49-F238E27FC236}">
                <a16:creationId xmlns:a16="http://schemas.microsoft.com/office/drawing/2014/main" id="{FEA31D73-0300-490E-965D-99D3AA4B1A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21445BD0-5EC9-43F1-BCA8-5B5CFA5D26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788" y="1606550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1">
            <a:extLst>
              <a:ext uri="{FF2B5EF4-FFF2-40B4-BE49-F238E27FC236}">
                <a16:creationId xmlns:a16="http://schemas.microsoft.com/office/drawing/2014/main" id="{2D942609-4DA3-49BE-A440-308F65A100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606550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ular Callout 6">
            <a:extLst>
              <a:ext uri="{FF2B5EF4-FFF2-40B4-BE49-F238E27FC236}">
                <a16:creationId xmlns:a16="http://schemas.microsoft.com/office/drawing/2014/main" id="{C8C3B871-582B-4330-9725-B75C4DD4897F}"/>
              </a:ext>
            </a:extLst>
          </p:cNvPr>
          <p:cNvSpPr/>
          <p:nvPr/>
        </p:nvSpPr>
        <p:spPr>
          <a:xfrm>
            <a:off x="1185863" y="5035550"/>
            <a:ext cx="4876800" cy="812800"/>
          </a:xfrm>
          <a:prstGeom prst="wedgeRoundRectCallout">
            <a:avLst>
              <a:gd name="adj1" fmla="val 61937"/>
              <a:gd name="adj2" fmla="val -43863"/>
              <a:gd name="adj3" fmla="val 16667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Which plate would I eat?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Why?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E901F4-30D8-4A9D-B953-BA9156DC2E49}"/>
              </a:ext>
            </a:extLst>
          </p:cNvPr>
          <p:cNvSpPr/>
          <p:nvPr/>
        </p:nvSpPr>
        <p:spPr>
          <a:xfrm>
            <a:off x="2212975" y="2506663"/>
            <a:ext cx="1060450" cy="135413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solidFill>
                  <a:srgbClr val="2DB7BC"/>
                </a:solidFill>
              </a:rPr>
              <a:t>61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2FCED0-FB10-466D-A5A1-632AF28FDF2A}"/>
              </a:ext>
            </a:extLst>
          </p:cNvPr>
          <p:cNvSpPr/>
          <p:nvPr/>
        </p:nvSpPr>
        <p:spPr>
          <a:xfrm>
            <a:off x="5830888" y="2506663"/>
            <a:ext cx="1262062" cy="135413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800" dirty="0">
                <a:solidFill>
                  <a:srgbClr val="2DB7BC"/>
                </a:solidFill>
              </a:rPr>
              <a:t>49</a:t>
            </a:r>
          </a:p>
        </p:txBody>
      </p:sp>
      <p:pic>
        <p:nvPicPr>
          <p:cNvPr id="15" name="Picture 22">
            <a:extLst>
              <a:ext uri="{FF2B5EF4-FFF2-40B4-BE49-F238E27FC236}">
                <a16:creationId xmlns:a16="http://schemas.microsoft.com/office/drawing/2014/main" id="{C0AAA4D0-CA2E-43F7-913B-E8440F4AA2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426" t="-2023" r="-993" b="16104"/>
          <a:stretch/>
        </p:blipFill>
        <p:spPr bwMode="auto">
          <a:xfrm>
            <a:off x="6364694" y="4517588"/>
            <a:ext cx="2276069" cy="1890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35243AE-B8C7-4065-8E7D-60E9FE1716C5}"/>
              </a:ext>
            </a:extLst>
          </p:cNvPr>
          <p:cNvSpPr/>
          <p:nvPr/>
        </p:nvSpPr>
        <p:spPr>
          <a:xfrm>
            <a:off x="576263" y="765175"/>
            <a:ext cx="76326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Chomp the Greedy Crocodile</a:t>
            </a:r>
          </a:p>
        </p:txBody>
      </p:sp>
    </p:spTree>
    <p:extLst>
      <p:ext uri="{BB962C8B-B14F-4D97-AF65-F5344CB8AC3E}">
        <p14:creationId xmlns:p14="http://schemas.microsoft.com/office/powerpoint/2010/main" val="289377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hole Class">
            <a:extLst>
              <a:ext uri="{FF2B5EF4-FFF2-40B4-BE49-F238E27FC236}">
                <a16:creationId xmlns:a16="http://schemas.microsoft.com/office/drawing/2014/main" id="{BCCB767E-CBAC-4C30-8D8D-4621D2816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1">
            <a:extLst>
              <a:ext uri="{FF2B5EF4-FFF2-40B4-BE49-F238E27FC236}">
                <a16:creationId xmlns:a16="http://schemas.microsoft.com/office/drawing/2014/main" id="{D3FA2960-5AE3-45E2-9F55-5261B46F05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725" y="2258218"/>
            <a:ext cx="2219325" cy="222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15">
            <a:extLst>
              <a:ext uri="{FF2B5EF4-FFF2-40B4-BE49-F238E27FC236}">
                <a16:creationId xmlns:a16="http://schemas.microsoft.com/office/drawing/2014/main" id="{D725A94E-7912-4365-A2AF-E0588FE335CE}"/>
              </a:ext>
            </a:extLst>
          </p:cNvPr>
          <p:cNvSpPr/>
          <p:nvPr/>
        </p:nvSpPr>
        <p:spPr>
          <a:xfrm>
            <a:off x="755650" y="1530350"/>
            <a:ext cx="7632700" cy="52387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Let’s check our answer.</a:t>
            </a:r>
          </a:p>
        </p:txBody>
      </p:sp>
      <p:sp>
        <p:nvSpPr>
          <p:cNvPr id="6" name="Rectangle 49">
            <a:extLst>
              <a:ext uri="{FF2B5EF4-FFF2-40B4-BE49-F238E27FC236}">
                <a16:creationId xmlns:a16="http://schemas.microsoft.com/office/drawing/2014/main" id="{C557DB8C-CCD6-4FF3-B4AD-E6AB7EF6F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5756275"/>
            <a:ext cx="1222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Here is 61.</a:t>
            </a:r>
          </a:p>
        </p:txBody>
      </p:sp>
      <p:sp>
        <p:nvSpPr>
          <p:cNvPr id="7" name="Rectangle 51">
            <a:extLst>
              <a:ext uri="{FF2B5EF4-FFF2-40B4-BE49-F238E27FC236}">
                <a16:creationId xmlns:a16="http://schemas.microsoft.com/office/drawing/2014/main" id="{C94316AA-C301-4E8E-B64C-C8F832D725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1600" y="4461668"/>
            <a:ext cx="1304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Here is 49.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765D081-35A7-4815-A0E6-562E07D90C79}"/>
              </a:ext>
            </a:extLst>
          </p:cNvPr>
          <p:cNvSpPr/>
          <p:nvPr/>
        </p:nvSpPr>
        <p:spPr bwMode="auto">
          <a:xfrm>
            <a:off x="2806700" y="5051425"/>
            <a:ext cx="354013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41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A1F5329-2020-41DC-A394-1629E709D3E2}"/>
              </a:ext>
            </a:extLst>
          </p:cNvPr>
          <p:cNvSpPr/>
          <p:nvPr/>
        </p:nvSpPr>
        <p:spPr bwMode="auto">
          <a:xfrm>
            <a:off x="3160713" y="5051425"/>
            <a:ext cx="352425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42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94DF0AB-A640-40D1-8751-41D11ED97715}"/>
              </a:ext>
            </a:extLst>
          </p:cNvPr>
          <p:cNvSpPr/>
          <p:nvPr/>
        </p:nvSpPr>
        <p:spPr bwMode="auto">
          <a:xfrm>
            <a:off x="3513138" y="5051425"/>
            <a:ext cx="352425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43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BDDB7A2-1513-4BDD-9A63-B98E3202A241}"/>
              </a:ext>
            </a:extLst>
          </p:cNvPr>
          <p:cNvSpPr/>
          <p:nvPr/>
        </p:nvSpPr>
        <p:spPr bwMode="auto">
          <a:xfrm>
            <a:off x="3865563" y="5051425"/>
            <a:ext cx="352425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44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8DFF8E4-CF84-4B81-BD7C-DD41807EF764}"/>
              </a:ext>
            </a:extLst>
          </p:cNvPr>
          <p:cNvSpPr/>
          <p:nvPr/>
        </p:nvSpPr>
        <p:spPr bwMode="auto">
          <a:xfrm>
            <a:off x="4217988" y="5051425"/>
            <a:ext cx="354012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45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9E9038-A2C1-416E-8205-F96F14E5A66E}"/>
              </a:ext>
            </a:extLst>
          </p:cNvPr>
          <p:cNvSpPr/>
          <p:nvPr/>
        </p:nvSpPr>
        <p:spPr bwMode="auto">
          <a:xfrm>
            <a:off x="4572000" y="5051425"/>
            <a:ext cx="354013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46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E9938F1-9589-44D0-BDB0-F1B6F3903B7C}"/>
              </a:ext>
            </a:extLst>
          </p:cNvPr>
          <p:cNvSpPr/>
          <p:nvPr/>
        </p:nvSpPr>
        <p:spPr bwMode="auto">
          <a:xfrm>
            <a:off x="4926013" y="5051425"/>
            <a:ext cx="352425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47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70C23B-3722-483C-8B3B-AB4A2B48EB82}"/>
              </a:ext>
            </a:extLst>
          </p:cNvPr>
          <p:cNvSpPr/>
          <p:nvPr/>
        </p:nvSpPr>
        <p:spPr bwMode="auto">
          <a:xfrm>
            <a:off x="5278438" y="5051425"/>
            <a:ext cx="352425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4A76F85-142D-4AEA-933F-0D3AC08D7EC9}"/>
              </a:ext>
            </a:extLst>
          </p:cNvPr>
          <p:cNvSpPr/>
          <p:nvPr/>
        </p:nvSpPr>
        <p:spPr bwMode="auto">
          <a:xfrm>
            <a:off x="5630863" y="5051425"/>
            <a:ext cx="352425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49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9BD0E1B-0666-4C15-B46F-A5CB1B7C0C86}"/>
              </a:ext>
            </a:extLst>
          </p:cNvPr>
          <p:cNvSpPr/>
          <p:nvPr/>
        </p:nvSpPr>
        <p:spPr bwMode="auto">
          <a:xfrm>
            <a:off x="5983288" y="5051425"/>
            <a:ext cx="354012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50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5D276A0-139C-4E45-8810-AE899992C47F}"/>
              </a:ext>
            </a:extLst>
          </p:cNvPr>
          <p:cNvSpPr/>
          <p:nvPr/>
        </p:nvSpPr>
        <p:spPr bwMode="auto">
          <a:xfrm>
            <a:off x="2806700" y="5403850"/>
            <a:ext cx="354013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51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0A51B0B-07C3-40AE-912C-A8590851B578}"/>
              </a:ext>
            </a:extLst>
          </p:cNvPr>
          <p:cNvSpPr/>
          <p:nvPr/>
        </p:nvSpPr>
        <p:spPr bwMode="auto">
          <a:xfrm>
            <a:off x="3160713" y="5403850"/>
            <a:ext cx="352425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52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4C9674F-369C-409D-A5D9-02D590CDCD09}"/>
              </a:ext>
            </a:extLst>
          </p:cNvPr>
          <p:cNvSpPr/>
          <p:nvPr/>
        </p:nvSpPr>
        <p:spPr bwMode="auto">
          <a:xfrm>
            <a:off x="3513138" y="5403850"/>
            <a:ext cx="352425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53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CD77F16-C1C2-4D97-A88A-0A1A8AAE9CB2}"/>
              </a:ext>
            </a:extLst>
          </p:cNvPr>
          <p:cNvSpPr/>
          <p:nvPr/>
        </p:nvSpPr>
        <p:spPr bwMode="auto">
          <a:xfrm>
            <a:off x="3865563" y="5403850"/>
            <a:ext cx="352425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54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DF419-36BC-4B6F-9CE9-D152C6F65BEC}"/>
              </a:ext>
            </a:extLst>
          </p:cNvPr>
          <p:cNvSpPr/>
          <p:nvPr/>
        </p:nvSpPr>
        <p:spPr bwMode="auto">
          <a:xfrm>
            <a:off x="4217988" y="5403850"/>
            <a:ext cx="354012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55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A3C3532-A8DB-4ED7-82BF-EBE839F83FDD}"/>
              </a:ext>
            </a:extLst>
          </p:cNvPr>
          <p:cNvSpPr/>
          <p:nvPr/>
        </p:nvSpPr>
        <p:spPr bwMode="auto">
          <a:xfrm>
            <a:off x="4572000" y="5403850"/>
            <a:ext cx="354013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56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A76D36A-F4B4-43CD-882F-C4F789B37481}"/>
              </a:ext>
            </a:extLst>
          </p:cNvPr>
          <p:cNvSpPr/>
          <p:nvPr/>
        </p:nvSpPr>
        <p:spPr bwMode="auto">
          <a:xfrm>
            <a:off x="4926013" y="5403850"/>
            <a:ext cx="352425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57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E9073F6-157C-4241-AFD1-4A248D5F8585}"/>
              </a:ext>
            </a:extLst>
          </p:cNvPr>
          <p:cNvSpPr/>
          <p:nvPr/>
        </p:nvSpPr>
        <p:spPr bwMode="auto">
          <a:xfrm>
            <a:off x="5278438" y="5403850"/>
            <a:ext cx="352425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58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AD8051D-B4B1-4335-9AFF-55244AC14965}"/>
              </a:ext>
            </a:extLst>
          </p:cNvPr>
          <p:cNvSpPr/>
          <p:nvPr/>
        </p:nvSpPr>
        <p:spPr bwMode="auto">
          <a:xfrm>
            <a:off x="5630863" y="5403850"/>
            <a:ext cx="352425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59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5D020F0-49E4-49D1-8C5A-B222826F04EF}"/>
              </a:ext>
            </a:extLst>
          </p:cNvPr>
          <p:cNvSpPr/>
          <p:nvPr/>
        </p:nvSpPr>
        <p:spPr bwMode="auto">
          <a:xfrm>
            <a:off x="5983288" y="5403850"/>
            <a:ext cx="354012" cy="352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60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A71A172-9E9C-4DC1-AEF9-13BA1CBD8CBF}"/>
              </a:ext>
            </a:extLst>
          </p:cNvPr>
          <p:cNvSpPr/>
          <p:nvPr/>
        </p:nvSpPr>
        <p:spPr bwMode="auto">
          <a:xfrm>
            <a:off x="2806700" y="5756275"/>
            <a:ext cx="354013" cy="354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61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363867B-4098-4DAA-A712-43087A811426}"/>
              </a:ext>
            </a:extLst>
          </p:cNvPr>
          <p:cNvSpPr/>
          <p:nvPr/>
        </p:nvSpPr>
        <p:spPr bwMode="auto">
          <a:xfrm>
            <a:off x="3160713" y="5756275"/>
            <a:ext cx="352425" cy="354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62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02A8FE6-FFD2-4568-83D1-58CCA5CB8122}"/>
              </a:ext>
            </a:extLst>
          </p:cNvPr>
          <p:cNvSpPr/>
          <p:nvPr/>
        </p:nvSpPr>
        <p:spPr bwMode="auto">
          <a:xfrm>
            <a:off x="3513138" y="5756275"/>
            <a:ext cx="352425" cy="354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63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8570DCE-C939-4544-A570-53236A878397}"/>
              </a:ext>
            </a:extLst>
          </p:cNvPr>
          <p:cNvSpPr/>
          <p:nvPr/>
        </p:nvSpPr>
        <p:spPr bwMode="auto">
          <a:xfrm>
            <a:off x="3865563" y="5756275"/>
            <a:ext cx="352425" cy="354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5540028-2BCF-467F-985B-1B30A5AAB80F}"/>
              </a:ext>
            </a:extLst>
          </p:cNvPr>
          <p:cNvSpPr/>
          <p:nvPr/>
        </p:nvSpPr>
        <p:spPr bwMode="auto">
          <a:xfrm>
            <a:off x="4217988" y="5756275"/>
            <a:ext cx="354012" cy="354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65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300A3F0-BA47-4D4D-9CDC-0EB6A27E7E8B}"/>
              </a:ext>
            </a:extLst>
          </p:cNvPr>
          <p:cNvSpPr/>
          <p:nvPr/>
        </p:nvSpPr>
        <p:spPr bwMode="auto">
          <a:xfrm>
            <a:off x="4572000" y="5756275"/>
            <a:ext cx="354013" cy="354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66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6870D1C-A7EA-48BB-9101-21339F78F8CF}"/>
              </a:ext>
            </a:extLst>
          </p:cNvPr>
          <p:cNvSpPr/>
          <p:nvPr/>
        </p:nvSpPr>
        <p:spPr bwMode="auto">
          <a:xfrm>
            <a:off x="4926013" y="5756275"/>
            <a:ext cx="352425" cy="354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67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8E250BD-17FC-446E-B67C-9A0846014BA4}"/>
              </a:ext>
            </a:extLst>
          </p:cNvPr>
          <p:cNvSpPr/>
          <p:nvPr/>
        </p:nvSpPr>
        <p:spPr bwMode="auto">
          <a:xfrm>
            <a:off x="5278438" y="5756275"/>
            <a:ext cx="352425" cy="354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68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C04AC02-19B7-423C-BCC9-606FCBF903F8}"/>
              </a:ext>
            </a:extLst>
          </p:cNvPr>
          <p:cNvSpPr/>
          <p:nvPr/>
        </p:nvSpPr>
        <p:spPr bwMode="auto">
          <a:xfrm>
            <a:off x="5630863" y="5756275"/>
            <a:ext cx="352425" cy="354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69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665761F-FF69-4E2C-A8B7-9F3C682636A9}"/>
              </a:ext>
            </a:extLst>
          </p:cNvPr>
          <p:cNvSpPr/>
          <p:nvPr/>
        </p:nvSpPr>
        <p:spPr bwMode="auto">
          <a:xfrm>
            <a:off x="5983288" y="5756275"/>
            <a:ext cx="354012" cy="354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70</a:t>
            </a:r>
          </a:p>
        </p:txBody>
      </p:sp>
      <p:sp>
        <p:nvSpPr>
          <p:cNvPr id="38" name="Right Arrow 48">
            <a:extLst>
              <a:ext uri="{FF2B5EF4-FFF2-40B4-BE49-F238E27FC236}">
                <a16:creationId xmlns:a16="http://schemas.microsoft.com/office/drawing/2014/main" id="{9E089D69-6240-4042-8F6C-7225F92CA32A}"/>
              </a:ext>
            </a:extLst>
          </p:cNvPr>
          <p:cNvSpPr/>
          <p:nvPr/>
        </p:nvSpPr>
        <p:spPr>
          <a:xfrm>
            <a:off x="2116138" y="5840413"/>
            <a:ext cx="739775" cy="231775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ectangle 163">
            <a:extLst>
              <a:ext uri="{FF2B5EF4-FFF2-40B4-BE49-F238E27FC236}">
                <a16:creationId xmlns:a16="http://schemas.microsoft.com/office/drawing/2014/main" id="{76243A54-D2A2-4C9B-94CD-316F54C4D4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2275" y="5038725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Here is 49.</a:t>
            </a:r>
          </a:p>
        </p:txBody>
      </p:sp>
      <p:sp>
        <p:nvSpPr>
          <p:cNvPr id="40" name="Right Arrow 164">
            <a:extLst>
              <a:ext uri="{FF2B5EF4-FFF2-40B4-BE49-F238E27FC236}">
                <a16:creationId xmlns:a16="http://schemas.microsoft.com/office/drawing/2014/main" id="{863AD8BF-3B44-483C-9A36-14D3F42812C4}"/>
              </a:ext>
            </a:extLst>
          </p:cNvPr>
          <p:cNvSpPr/>
          <p:nvPr/>
        </p:nvSpPr>
        <p:spPr>
          <a:xfrm rot="10800000">
            <a:off x="5927725" y="5108575"/>
            <a:ext cx="844550" cy="230188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" name="Rectangle 165">
            <a:extLst>
              <a:ext uri="{FF2B5EF4-FFF2-40B4-BE49-F238E27FC236}">
                <a16:creationId xmlns:a16="http://schemas.microsoft.com/office/drawing/2014/main" id="{DFD937AC-AD32-4213-BB4C-981E1EBA6C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2094" y="4460875"/>
            <a:ext cx="1263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</a:rPr>
              <a:t>Here is 61.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6CE67828-ABB8-4C94-82A6-301EC662B0FA}"/>
              </a:ext>
            </a:extLst>
          </p:cNvPr>
          <p:cNvGrpSpPr/>
          <p:nvPr/>
        </p:nvGrpSpPr>
        <p:grpSpPr>
          <a:xfrm>
            <a:off x="3573463" y="2258218"/>
            <a:ext cx="2220912" cy="2220913"/>
            <a:chOff x="3573463" y="2258218"/>
            <a:chExt cx="2220912" cy="2220913"/>
          </a:xfrm>
        </p:grpSpPr>
        <p:pic>
          <p:nvPicPr>
            <p:cNvPr id="4" name="Picture 1">
              <a:extLst>
                <a:ext uri="{FF2B5EF4-FFF2-40B4-BE49-F238E27FC236}">
                  <a16:creationId xmlns:a16="http://schemas.microsoft.com/office/drawing/2014/main" id="{710978F2-7601-4368-B93C-09F5C2565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463" y="2258218"/>
              <a:ext cx="2220912" cy="2220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01E48DD-A09C-4FB6-8C1F-2117CA43BCE7}"/>
                </a:ext>
              </a:extLst>
            </p:cNvPr>
            <p:cNvSpPr/>
            <p:nvPr/>
          </p:nvSpPr>
          <p:spPr>
            <a:xfrm>
              <a:off x="4359275" y="2955131"/>
              <a:ext cx="652463" cy="83185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5400" dirty="0">
                  <a:solidFill>
                    <a:srgbClr val="2DB7BC"/>
                  </a:solidFill>
                </a:rPr>
                <a:t>61</a:t>
              </a:r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B3EE3E66-597C-4A4D-8878-C0CDCA9C7556}"/>
              </a:ext>
            </a:extLst>
          </p:cNvPr>
          <p:cNvSpPr/>
          <p:nvPr/>
        </p:nvSpPr>
        <p:spPr>
          <a:xfrm>
            <a:off x="6650038" y="2929731"/>
            <a:ext cx="774700" cy="83026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5400" dirty="0">
                <a:solidFill>
                  <a:srgbClr val="2DB7BC"/>
                </a:solidFill>
              </a:rPr>
              <a:t>49</a:t>
            </a:r>
          </a:p>
        </p:txBody>
      </p:sp>
      <p:sp>
        <p:nvSpPr>
          <p:cNvPr id="44" name="Rounded Rectangle 15">
            <a:extLst>
              <a:ext uri="{FF2B5EF4-FFF2-40B4-BE49-F238E27FC236}">
                <a16:creationId xmlns:a16="http://schemas.microsoft.com/office/drawing/2014/main" id="{ED078604-4D1E-4D2A-A1D1-4AFFA1B2B0CD}"/>
              </a:ext>
            </a:extLst>
          </p:cNvPr>
          <p:cNvSpPr/>
          <p:nvPr/>
        </p:nvSpPr>
        <p:spPr>
          <a:xfrm>
            <a:off x="755650" y="1520825"/>
            <a:ext cx="7632700" cy="52387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61 is greater than 49.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5" name="Picture 22">
            <a:extLst>
              <a:ext uri="{FF2B5EF4-FFF2-40B4-BE49-F238E27FC236}">
                <a16:creationId xmlns:a16="http://schemas.microsoft.com/office/drawing/2014/main" id="{CA9C2243-0651-413A-83F9-D8FBA5E99C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689689" y="1840366"/>
            <a:ext cx="2582862" cy="2707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6312BE8D-D084-42FD-98A1-65213B37EE87}"/>
              </a:ext>
            </a:extLst>
          </p:cNvPr>
          <p:cNvSpPr/>
          <p:nvPr/>
        </p:nvSpPr>
        <p:spPr>
          <a:xfrm>
            <a:off x="576263" y="765175"/>
            <a:ext cx="76326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Chomp the Greedy Crocodile</a:t>
            </a:r>
          </a:p>
        </p:txBody>
      </p:sp>
    </p:spTree>
    <p:extLst>
      <p:ext uri="{BB962C8B-B14F-4D97-AF65-F5344CB8AC3E}">
        <p14:creationId xmlns:p14="http://schemas.microsoft.com/office/powerpoint/2010/main" val="3495823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5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25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960D6CAA-3FB4-431E-ACEF-C0167FBB4527}"/>
              </a:ext>
            </a:extLst>
          </p:cNvPr>
          <p:cNvSpPr/>
          <p:nvPr/>
        </p:nvSpPr>
        <p:spPr>
          <a:xfrm>
            <a:off x="755650" y="1634147"/>
            <a:ext cx="7632700" cy="43383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Observe how the different values sit within the different signs.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4A35D503-42AE-4AA3-B391-95086F6D2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9BA84A11-4A10-47E1-BE3E-328B0B2CB290}"/>
              </a:ext>
            </a:extLst>
          </p:cNvPr>
          <p:cNvGrpSpPr/>
          <p:nvPr/>
        </p:nvGrpSpPr>
        <p:grpSpPr>
          <a:xfrm>
            <a:off x="1020432" y="4998161"/>
            <a:ext cx="1903002" cy="584775"/>
            <a:chOff x="1020432" y="4998161"/>
            <a:chExt cx="1903002" cy="584775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487A787-D6C8-4679-A189-D15C2E027E96}"/>
                </a:ext>
              </a:extLst>
            </p:cNvPr>
            <p:cNvSpPr/>
            <p:nvPr/>
          </p:nvSpPr>
          <p:spPr>
            <a:xfrm>
              <a:off x="1020432" y="5050172"/>
              <a:ext cx="532764" cy="53276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D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2DB7BC"/>
                  </a:solidFill>
                </a:rPr>
                <a:t>1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2BD63F4-79E0-4B43-A0BF-0F2CE223FD70}"/>
                </a:ext>
              </a:extLst>
            </p:cNvPr>
            <p:cNvSpPr/>
            <p:nvPr/>
          </p:nvSpPr>
          <p:spPr>
            <a:xfrm>
              <a:off x="2390670" y="5050172"/>
              <a:ext cx="532764" cy="53276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D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2DB7BC"/>
                  </a:solidFill>
                </a:rPr>
                <a:t>3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8022298-D85A-47D9-89C2-C4D12C713CDC}"/>
                </a:ext>
              </a:extLst>
            </p:cNvPr>
            <p:cNvSpPr/>
            <p:nvPr/>
          </p:nvSpPr>
          <p:spPr>
            <a:xfrm>
              <a:off x="1758573" y="4998161"/>
              <a:ext cx="42672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rgbClr val="2DB7BC"/>
                  </a:solidFill>
                </a:rPr>
                <a:t>&lt;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31646682-2C5B-4DFB-BAAF-CEA90E21FB6B}"/>
              </a:ext>
            </a:extLst>
          </p:cNvPr>
          <p:cNvGrpSpPr/>
          <p:nvPr/>
        </p:nvGrpSpPr>
        <p:grpSpPr>
          <a:xfrm>
            <a:off x="3625205" y="4998161"/>
            <a:ext cx="1903002" cy="584775"/>
            <a:chOff x="3625205" y="4998161"/>
            <a:chExt cx="1903002" cy="58477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B4D8192-DB7D-4688-A10E-296A0E31CFF4}"/>
                </a:ext>
              </a:extLst>
            </p:cNvPr>
            <p:cNvSpPr/>
            <p:nvPr/>
          </p:nvSpPr>
          <p:spPr>
            <a:xfrm>
              <a:off x="3625205" y="5050172"/>
              <a:ext cx="532764" cy="53276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D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2DB7BC"/>
                  </a:solidFill>
                </a:rPr>
                <a:t>2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343E892-F2BC-4D37-B93D-3563F8C54FE9}"/>
                </a:ext>
              </a:extLst>
            </p:cNvPr>
            <p:cNvSpPr/>
            <p:nvPr/>
          </p:nvSpPr>
          <p:spPr>
            <a:xfrm>
              <a:off x="4995443" y="5050172"/>
              <a:ext cx="532764" cy="53276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D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2DB7BC"/>
                  </a:solidFill>
                </a:rPr>
                <a:t>2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0B9F662-8039-433C-9A59-3273D1B5992D}"/>
                </a:ext>
              </a:extLst>
            </p:cNvPr>
            <p:cNvSpPr/>
            <p:nvPr/>
          </p:nvSpPr>
          <p:spPr>
            <a:xfrm>
              <a:off x="4363346" y="4998161"/>
              <a:ext cx="42672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rgbClr val="2DB7BC"/>
                  </a:solidFill>
                </a:rPr>
                <a:t>=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5C2AA53-6565-48D6-84CF-87CC40F0BD44}"/>
              </a:ext>
            </a:extLst>
          </p:cNvPr>
          <p:cNvGrpSpPr/>
          <p:nvPr/>
        </p:nvGrpSpPr>
        <p:grpSpPr>
          <a:xfrm>
            <a:off x="6229978" y="4998161"/>
            <a:ext cx="1903002" cy="584775"/>
            <a:chOff x="6229978" y="4998161"/>
            <a:chExt cx="1903002" cy="58477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8496B9C-0EF6-471E-B76E-C6A665C1887C}"/>
                </a:ext>
              </a:extLst>
            </p:cNvPr>
            <p:cNvSpPr/>
            <p:nvPr/>
          </p:nvSpPr>
          <p:spPr>
            <a:xfrm>
              <a:off x="6229978" y="5050172"/>
              <a:ext cx="532764" cy="53276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D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2DB7BC"/>
                  </a:solidFill>
                </a:rPr>
                <a:t>3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ABB9C06-AC9D-4D39-BE4B-ACDCEF329B0E}"/>
                </a:ext>
              </a:extLst>
            </p:cNvPr>
            <p:cNvSpPr/>
            <p:nvPr/>
          </p:nvSpPr>
          <p:spPr>
            <a:xfrm>
              <a:off x="7600216" y="5050172"/>
              <a:ext cx="532764" cy="53276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D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2DB7BC"/>
                  </a:solidFill>
                </a:rPr>
                <a:t>1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E62D43C-C295-48F1-A0BB-550EB41A3409}"/>
                </a:ext>
              </a:extLst>
            </p:cNvPr>
            <p:cNvSpPr/>
            <p:nvPr/>
          </p:nvSpPr>
          <p:spPr>
            <a:xfrm>
              <a:off x="6968119" y="4998161"/>
              <a:ext cx="42672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b="1" dirty="0">
                  <a:solidFill>
                    <a:srgbClr val="2DB7BC"/>
                  </a:solidFill>
                </a:rPr>
                <a:t>&gt;</a:t>
              </a:r>
            </a:p>
          </p:txBody>
        </p:sp>
      </p:grp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035000E-312F-458A-8119-0F60C52D2D0C}"/>
              </a:ext>
            </a:extLst>
          </p:cNvPr>
          <p:cNvCxnSpPr>
            <a:cxnSpLocks/>
          </p:cNvCxnSpPr>
          <p:nvPr/>
        </p:nvCxnSpPr>
        <p:spPr>
          <a:xfrm flipV="1">
            <a:off x="1152228" y="2785845"/>
            <a:ext cx="1575466" cy="64315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8F18724-84D4-40E4-AD43-69747CA42859}"/>
              </a:ext>
            </a:extLst>
          </p:cNvPr>
          <p:cNvCxnSpPr>
            <a:cxnSpLocks/>
          </p:cNvCxnSpPr>
          <p:nvPr/>
        </p:nvCxnSpPr>
        <p:spPr>
          <a:xfrm flipH="1" flipV="1">
            <a:off x="1155501" y="3435812"/>
            <a:ext cx="1575466" cy="64315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Picture 51">
            <a:extLst>
              <a:ext uri="{FF2B5EF4-FFF2-40B4-BE49-F238E27FC236}">
                <a16:creationId xmlns:a16="http://schemas.microsoft.com/office/drawing/2014/main" id="{E2D21B18-348F-432C-AD2C-C9B8DF7AB8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998" y="3356107"/>
            <a:ext cx="22860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407B84C7-14D4-4EB2-9749-2522A883AA76}"/>
              </a:ext>
            </a:extLst>
          </p:cNvPr>
          <p:cNvGrpSpPr/>
          <p:nvPr/>
        </p:nvGrpSpPr>
        <p:grpSpPr>
          <a:xfrm>
            <a:off x="2497685" y="3168187"/>
            <a:ext cx="228600" cy="555944"/>
            <a:chOff x="2824852" y="3168187"/>
            <a:chExt cx="228600" cy="555944"/>
          </a:xfrm>
        </p:grpSpPr>
        <p:pic>
          <p:nvPicPr>
            <p:cNvPr id="20" name="Picture 51">
              <a:extLst>
                <a:ext uri="{FF2B5EF4-FFF2-40B4-BE49-F238E27FC236}">
                  <a16:creationId xmlns:a16="http://schemas.microsoft.com/office/drawing/2014/main" id="{353D2E54-FEAD-4789-B3F9-E3E24A43F3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4852" y="3497119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51">
              <a:extLst>
                <a:ext uri="{FF2B5EF4-FFF2-40B4-BE49-F238E27FC236}">
                  <a16:creationId xmlns:a16="http://schemas.microsoft.com/office/drawing/2014/main" id="{7D720E48-08AA-48B4-9729-FF7C2B8426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4852" y="3333938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51">
              <a:extLst>
                <a:ext uri="{FF2B5EF4-FFF2-40B4-BE49-F238E27FC236}">
                  <a16:creationId xmlns:a16="http://schemas.microsoft.com/office/drawing/2014/main" id="{4EF7C5F7-0BC8-44FC-AC8E-D7C1F04B3DF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4852" y="3168187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3" name="Crocodile 2">
            <a:extLst>
              <a:ext uri="{FF2B5EF4-FFF2-40B4-BE49-F238E27FC236}">
                <a16:creationId xmlns:a16="http://schemas.microsoft.com/office/drawing/2014/main" id="{0C87CAC2-BF87-4E4D-AA88-AEC94EC516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1200525" y="2777454"/>
            <a:ext cx="1473200" cy="111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9E9F2F5-40A5-4B89-B204-89D8FF5F167E}"/>
              </a:ext>
            </a:extLst>
          </p:cNvPr>
          <p:cNvCxnSpPr>
            <a:cxnSpLocks/>
          </p:cNvCxnSpPr>
          <p:nvPr/>
        </p:nvCxnSpPr>
        <p:spPr>
          <a:xfrm>
            <a:off x="4135811" y="3704918"/>
            <a:ext cx="88461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0C8EBE1-2D69-4176-B342-202DA83045D4}"/>
              </a:ext>
            </a:extLst>
          </p:cNvPr>
          <p:cNvCxnSpPr>
            <a:cxnSpLocks/>
          </p:cNvCxnSpPr>
          <p:nvPr/>
        </p:nvCxnSpPr>
        <p:spPr>
          <a:xfrm>
            <a:off x="4144943" y="3127192"/>
            <a:ext cx="88461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6" name="Equal Cubes 2">
            <a:extLst>
              <a:ext uri="{FF2B5EF4-FFF2-40B4-BE49-F238E27FC236}">
                <a16:creationId xmlns:a16="http://schemas.microsoft.com/office/drawing/2014/main" id="{89EE9A9F-823A-4891-A75C-8EA32D01EC06}"/>
              </a:ext>
            </a:extLst>
          </p:cNvPr>
          <p:cNvGrpSpPr/>
          <p:nvPr/>
        </p:nvGrpSpPr>
        <p:grpSpPr>
          <a:xfrm>
            <a:off x="4663998" y="3230071"/>
            <a:ext cx="228655" cy="393678"/>
            <a:chOff x="5071239" y="4001269"/>
            <a:chExt cx="228655" cy="393678"/>
          </a:xfrm>
        </p:grpSpPr>
        <p:pic>
          <p:nvPicPr>
            <p:cNvPr id="27" name="Picture 51">
              <a:extLst>
                <a:ext uri="{FF2B5EF4-FFF2-40B4-BE49-F238E27FC236}">
                  <a16:creationId xmlns:a16="http://schemas.microsoft.com/office/drawing/2014/main" id="{DC93549E-F223-4574-8F65-39D19528E7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1239" y="4167935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51">
              <a:extLst>
                <a:ext uri="{FF2B5EF4-FFF2-40B4-BE49-F238E27FC236}">
                  <a16:creationId xmlns:a16="http://schemas.microsoft.com/office/drawing/2014/main" id="{42D7F3F1-C3D9-4FA5-AD59-8F655C69E4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1294" y="4001269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Equal Cubes">
            <a:extLst>
              <a:ext uri="{FF2B5EF4-FFF2-40B4-BE49-F238E27FC236}">
                <a16:creationId xmlns:a16="http://schemas.microsoft.com/office/drawing/2014/main" id="{51DF640F-4392-4617-8DE1-77127BB88321}"/>
              </a:ext>
            </a:extLst>
          </p:cNvPr>
          <p:cNvGrpSpPr/>
          <p:nvPr/>
        </p:nvGrpSpPr>
        <p:grpSpPr>
          <a:xfrm>
            <a:off x="4238278" y="3232672"/>
            <a:ext cx="228655" cy="393678"/>
            <a:chOff x="5071239" y="4001269"/>
            <a:chExt cx="228655" cy="393678"/>
          </a:xfrm>
        </p:grpSpPr>
        <p:pic>
          <p:nvPicPr>
            <p:cNvPr id="30" name="Picture 51">
              <a:extLst>
                <a:ext uri="{FF2B5EF4-FFF2-40B4-BE49-F238E27FC236}">
                  <a16:creationId xmlns:a16="http://schemas.microsoft.com/office/drawing/2014/main" id="{B2A2BC5D-43F8-4E02-B779-5709740E48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1239" y="4167935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51">
              <a:extLst>
                <a:ext uri="{FF2B5EF4-FFF2-40B4-BE49-F238E27FC236}">
                  <a16:creationId xmlns:a16="http://schemas.microsoft.com/office/drawing/2014/main" id="{D3C22688-F075-4429-AE38-1114BC767D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1294" y="4001269"/>
              <a:ext cx="228600" cy="22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A0469C8-76CB-4001-B842-1C818148B052}"/>
              </a:ext>
            </a:extLst>
          </p:cNvPr>
          <p:cNvGrpSpPr/>
          <p:nvPr/>
        </p:nvGrpSpPr>
        <p:grpSpPr>
          <a:xfrm>
            <a:off x="6510148" y="3124273"/>
            <a:ext cx="283100" cy="685943"/>
            <a:chOff x="1594322" y="3060608"/>
            <a:chExt cx="283100" cy="685943"/>
          </a:xfrm>
        </p:grpSpPr>
        <p:pic>
          <p:nvPicPr>
            <p:cNvPr id="33" name="Picture 51">
              <a:extLst>
                <a:ext uri="{FF2B5EF4-FFF2-40B4-BE49-F238E27FC236}">
                  <a16:creationId xmlns:a16="http://schemas.microsoft.com/office/drawing/2014/main" id="{EB4BEA62-AC4B-40D6-919B-9E9EF52129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4322" y="3465686"/>
              <a:ext cx="282830" cy="280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51">
              <a:extLst>
                <a:ext uri="{FF2B5EF4-FFF2-40B4-BE49-F238E27FC236}">
                  <a16:creationId xmlns:a16="http://schemas.microsoft.com/office/drawing/2014/main" id="{38A8F91A-F006-4757-91D6-47BF144653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4592" y="3262158"/>
              <a:ext cx="282830" cy="280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51">
              <a:extLst>
                <a:ext uri="{FF2B5EF4-FFF2-40B4-BE49-F238E27FC236}">
                  <a16:creationId xmlns:a16="http://schemas.microsoft.com/office/drawing/2014/main" id="{F57A69EF-C81D-4B08-9171-3CD21C9B94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4322" y="3060608"/>
              <a:ext cx="282830" cy="280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6" name="Crocodile 1">
            <a:extLst>
              <a:ext uri="{FF2B5EF4-FFF2-40B4-BE49-F238E27FC236}">
                <a16:creationId xmlns:a16="http://schemas.microsoft.com/office/drawing/2014/main" id="{50F03DEC-A35D-4A1F-9F3F-66C0CA2DEA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526907" y="2805678"/>
            <a:ext cx="1473200" cy="111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2A5C0BD-9285-4B7B-8053-976900DDBE61}"/>
              </a:ext>
            </a:extLst>
          </p:cNvPr>
          <p:cNvCxnSpPr>
            <a:cxnSpLocks/>
          </p:cNvCxnSpPr>
          <p:nvPr/>
        </p:nvCxnSpPr>
        <p:spPr>
          <a:xfrm flipH="1" flipV="1">
            <a:off x="6536067" y="2847152"/>
            <a:ext cx="1575466" cy="64315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9EC4669C-F02F-4971-82E3-8806DECC83D6}"/>
              </a:ext>
            </a:extLst>
          </p:cNvPr>
          <p:cNvCxnSpPr>
            <a:cxnSpLocks/>
          </p:cNvCxnSpPr>
          <p:nvPr/>
        </p:nvCxnSpPr>
        <p:spPr>
          <a:xfrm flipV="1">
            <a:off x="6539340" y="3497119"/>
            <a:ext cx="1575466" cy="64315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9" name="Picture 51">
            <a:extLst>
              <a:ext uri="{FF2B5EF4-FFF2-40B4-BE49-F238E27FC236}">
                <a16:creationId xmlns:a16="http://schemas.microsoft.com/office/drawing/2014/main" id="{E422E3D5-E9A6-439A-94AA-ED80239CFB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431" y="3353738"/>
            <a:ext cx="22860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14433ECC-638C-41E4-9969-14E8F26945D0}"/>
              </a:ext>
            </a:extLst>
          </p:cNvPr>
          <p:cNvSpPr txBox="1"/>
          <p:nvPr/>
        </p:nvSpPr>
        <p:spPr>
          <a:xfrm>
            <a:off x="1089621" y="5828533"/>
            <a:ext cx="18378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1 is less than 3.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7376AFF-D5C3-41DC-87CD-8B7D9EE50B2F}"/>
              </a:ext>
            </a:extLst>
          </p:cNvPr>
          <p:cNvSpPr txBox="1"/>
          <p:nvPr/>
        </p:nvSpPr>
        <p:spPr>
          <a:xfrm>
            <a:off x="3752880" y="5828533"/>
            <a:ext cx="17118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2 is equal to 2.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0A7C720-0C52-4DA6-B551-D3196B7D6DDD}"/>
              </a:ext>
            </a:extLst>
          </p:cNvPr>
          <p:cNvSpPr txBox="1"/>
          <p:nvPr/>
        </p:nvSpPr>
        <p:spPr>
          <a:xfrm>
            <a:off x="6121250" y="5828533"/>
            <a:ext cx="21583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3 is greater than 1.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77D4871-2985-4260-A9A1-AA5C4464A006}"/>
              </a:ext>
            </a:extLst>
          </p:cNvPr>
          <p:cNvSpPr/>
          <p:nvPr/>
        </p:nvSpPr>
        <p:spPr>
          <a:xfrm>
            <a:off x="576263" y="765175"/>
            <a:ext cx="76326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Chomp the Greedy Crocodile</a:t>
            </a:r>
          </a:p>
        </p:txBody>
      </p:sp>
    </p:spTree>
    <p:extLst>
      <p:ext uri="{BB962C8B-B14F-4D97-AF65-F5344CB8AC3E}">
        <p14:creationId xmlns:p14="http://schemas.microsoft.com/office/powerpoint/2010/main" val="2485635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-0.11059 2.96296E-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38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0.05243 3.7037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 L -0.04566 0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2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8148E-6 L 0.04444 1.48148E-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4444E-6 L -0.05694 4.44444E-6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7" y="0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09132 4.44444E-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5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5">
            <a:extLst>
              <a:ext uri="{FF2B5EF4-FFF2-40B4-BE49-F238E27FC236}">
                <a16:creationId xmlns:a16="http://schemas.microsoft.com/office/drawing/2014/main" id="{3EF3E7FE-EF0F-464E-AD1E-91727B80B932}"/>
              </a:ext>
            </a:extLst>
          </p:cNvPr>
          <p:cNvSpPr/>
          <p:nvPr/>
        </p:nvSpPr>
        <p:spPr>
          <a:xfrm>
            <a:off x="755650" y="1611910"/>
            <a:ext cx="7632700" cy="43497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Look at the signs that Chomp makes with his jaw.</a:t>
            </a:r>
          </a:p>
        </p:txBody>
      </p:sp>
      <p:pic>
        <p:nvPicPr>
          <p:cNvPr id="5" name="Whole Class">
            <a:extLst>
              <a:ext uri="{FF2B5EF4-FFF2-40B4-BE49-F238E27FC236}">
                <a16:creationId xmlns:a16="http://schemas.microsoft.com/office/drawing/2014/main" id="{B7A346AE-559A-4C41-893D-414407B26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A72D6ED2-A7C9-46E4-8577-1F5ADAC98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7770" y="4304697"/>
            <a:ext cx="244633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rgbClr val="2DB7BC"/>
                </a:solidFill>
              </a:rPr>
              <a:t>greater than</a:t>
            </a:r>
          </a:p>
        </p:txBody>
      </p:sp>
      <p:sp>
        <p:nvSpPr>
          <p:cNvPr id="9" name="Rectangle 44">
            <a:extLst>
              <a:ext uri="{FF2B5EF4-FFF2-40B4-BE49-F238E27FC236}">
                <a16:creationId xmlns:a16="http://schemas.microsoft.com/office/drawing/2014/main" id="{4BB0805C-6A29-4442-BE90-67B4937F96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0446" y="4305490"/>
            <a:ext cx="17986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rgbClr val="2DB7BC"/>
                </a:solidFill>
              </a:rPr>
              <a:t>less than</a:t>
            </a:r>
          </a:p>
        </p:txBody>
      </p:sp>
      <p:pic>
        <p:nvPicPr>
          <p:cNvPr id="11" name="Picture 8">
            <a:extLst>
              <a:ext uri="{FF2B5EF4-FFF2-40B4-BE49-F238E27FC236}">
                <a16:creationId xmlns:a16="http://schemas.microsoft.com/office/drawing/2014/main" id="{2A862FD1-F3CA-4E04-8069-CE18B993FF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601579" y="2670176"/>
            <a:ext cx="1878721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69F0A5BF-E04B-4458-A732-CA74C11EFC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1677109" y="2675241"/>
            <a:ext cx="1865313" cy="1409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781E3132-8B8C-4184-9563-F7E8CB1776A7}"/>
              </a:ext>
            </a:extLst>
          </p:cNvPr>
          <p:cNvSpPr/>
          <p:nvPr/>
        </p:nvSpPr>
        <p:spPr>
          <a:xfrm>
            <a:off x="576263" y="765175"/>
            <a:ext cx="76326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Chomp the Greedy Crocodile</a:t>
            </a:r>
          </a:p>
        </p:txBody>
      </p:sp>
    </p:spTree>
    <p:extLst>
      <p:ext uri="{BB962C8B-B14F-4D97-AF65-F5344CB8AC3E}">
        <p14:creationId xmlns:p14="http://schemas.microsoft.com/office/powerpoint/2010/main" val="1190477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B74A1FD1-C800-47BA-BA93-F713CA5D51F1}"/>
              </a:ext>
            </a:extLst>
          </p:cNvPr>
          <p:cNvSpPr/>
          <p:nvPr/>
        </p:nvSpPr>
        <p:spPr>
          <a:xfrm>
            <a:off x="755650" y="1565743"/>
            <a:ext cx="7632700" cy="43497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Chomp is a greedy crocodile and will always eat the greater number.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E4D1CF18-5015-4461-8144-1F7C2CB2F1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1">
            <a:extLst>
              <a:ext uri="{FF2B5EF4-FFF2-40B4-BE49-F238E27FC236}">
                <a16:creationId xmlns:a16="http://schemas.microsoft.com/office/drawing/2014/main" id="{25AEB88A-D1C0-4047-9393-98154556A2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475" y="2500780"/>
            <a:ext cx="1658938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32C16A92-7207-473A-8104-6F33F58CFF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00" y="2500780"/>
            <a:ext cx="16573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165">
            <a:extLst>
              <a:ext uri="{FF2B5EF4-FFF2-40B4-BE49-F238E27FC236}">
                <a16:creationId xmlns:a16="http://schemas.microsoft.com/office/drawing/2014/main" id="{8DC80AC5-B37F-45D5-99D5-35119F9FCC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080093"/>
            <a:ext cx="76327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Here, Chomp eats the plate on the left because it shows a greater number.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73C60A7-5A91-4E73-8B15-E0E0D5A3E5D1}"/>
              </a:ext>
            </a:extLst>
          </p:cNvPr>
          <p:cNvSpPr/>
          <p:nvPr/>
        </p:nvSpPr>
        <p:spPr>
          <a:xfrm>
            <a:off x="2454275" y="2818280"/>
            <a:ext cx="141288" cy="141288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6DF4E3B-8F3A-43CD-971F-C9F9864576E1}"/>
              </a:ext>
            </a:extLst>
          </p:cNvPr>
          <p:cNvSpPr/>
          <p:nvPr/>
        </p:nvSpPr>
        <p:spPr>
          <a:xfrm>
            <a:off x="2732088" y="2818280"/>
            <a:ext cx="139700" cy="141288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BCEF810-EBAD-4461-A579-06F5F3FBEAAB}"/>
              </a:ext>
            </a:extLst>
          </p:cNvPr>
          <p:cNvSpPr/>
          <p:nvPr/>
        </p:nvSpPr>
        <p:spPr>
          <a:xfrm>
            <a:off x="2562225" y="3043705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C54EDB0-8C57-4CD6-8CC5-15D9C52C5F42}"/>
              </a:ext>
            </a:extLst>
          </p:cNvPr>
          <p:cNvSpPr/>
          <p:nvPr/>
        </p:nvSpPr>
        <p:spPr>
          <a:xfrm>
            <a:off x="2036763" y="3183405"/>
            <a:ext cx="141287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BE11F69-BA87-4D39-BCF2-BEDF678CFB81}"/>
              </a:ext>
            </a:extLst>
          </p:cNvPr>
          <p:cNvSpPr/>
          <p:nvPr/>
        </p:nvSpPr>
        <p:spPr>
          <a:xfrm>
            <a:off x="2314575" y="3183405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9C264B7-7A7A-449F-BBE2-5D1D06A2E4BC}"/>
              </a:ext>
            </a:extLst>
          </p:cNvPr>
          <p:cNvSpPr/>
          <p:nvPr/>
        </p:nvSpPr>
        <p:spPr>
          <a:xfrm>
            <a:off x="2144713" y="3407243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509E84A-ADF6-47D4-9582-E2A54024E269}"/>
              </a:ext>
            </a:extLst>
          </p:cNvPr>
          <p:cNvSpPr/>
          <p:nvPr/>
        </p:nvSpPr>
        <p:spPr>
          <a:xfrm>
            <a:off x="2809875" y="3111968"/>
            <a:ext cx="139700" cy="14128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469E11A-E711-4C3F-A732-077423A7F03D}"/>
              </a:ext>
            </a:extLst>
          </p:cNvPr>
          <p:cNvSpPr/>
          <p:nvPr/>
        </p:nvSpPr>
        <p:spPr>
          <a:xfrm>
            <a:off x="3086100" y="3111968"/>
            <a:ext cx="141288" cy="14128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4981EBC-7D9A-4490-B739-8FEDCBB8C86C}"/>
              </a:ext>
            </a:extLst>
          </p:cNvPr>
          <p:cNvSpPr/>
          <p:nvPr/>
        </p:nvSpPr>
        <p:spPr>
          <a:xfrm>
            <a:off x="2916238" y="3337393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2120401-368A-413A-B37D-3968E2DAAF15}"/>
              </a:ext>
            </a:extLst>
          </p:cNvPr>
          <p:cNvSpPr/>
          <p:nvPr/>
        </p:nvSpPr>
        <p:spPr>
          <a:xfrm>
            <a:off x="2424113" y="3323105"/>
            <a:ext cx="141287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EC94C5B-746B-4797-B31B-6D2BF3072A52}"/>
              </a:ext>
            </a:extLst>
          </p:cNvPr>
          <p:cNvSpPr/>
          <p:nvPr/>
        </p:nvSpPr>
        <p:spPr>
          <a:xfrm>
            <a:off x="2701925" y="3323105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5467C7E-058C-45D8-AB98-2C56432B10B9}"/>
              </a:ext>
            </a:extLst>
          </p:cNvPr>
          <p:cNvSpPr/>
          <p:nvPr/>
        </p:nvSpPr>
        <p:spPr>
          <a:xfrm>
            <a:off x="2532063" y="3546943"/>
            <a:ext cx="139700" cy="14128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81FD5B6-5D88-49DD-8266-39D998EB5961}"/>
              </a:ext>
            </a:extLst>
          </p:cNvPr>
          <p:cNvSpPr/>
          <p:nvPr/>
        </p:nvSpPr>
        <p:spPr>
          <a:xfrm>
            <a:off x="2879725" y="3572343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1C9B4A9-929A-4B74-A2A3-D36945E1C7CB}"/>
              </a:ext>
            </a:extLst>
          </p:cNvPr>
          <p:cNvSpPr/>
          <p:nvPr/>
        </p:nvSpPr>
        <p:spPr>
          <a:xfrm>
            <a:off x="2268538" y="3618380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5CB1B28-3CA9-4479-85C4-BAC378B20464}"/>
              </a:ext>
            </a:extLst>
          </p:cNvPr>
          <p:cNvSpPr/>
          <p:nvPr/>
        </p:nvSpPr>
        <p:spPr>
          <a:xfrm>
            <a:off x="2687638" y="3724743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B0B3982-B234-48BC-8C5A-5F60E1F8E767}"/>
              </a:ext>
            </a:extLst>
          </p:cNvPr>
          <p:cNvSpPr/>
          <p:nvPr/>
        </p:nvSpPr>
        <p:spPr>
          <a:xfrm>
            <a:off x="6545263" y="3038943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9CD19FD-5545-4776-8BBA-E24DB2E72CFA}"/>
              </a:ext>
            </a:extLst>
          </p:cNvPr>
          <p:cNvSpPr/>
          <p:nvPr/>
        </p:nvSpPr>
        <p:spPr>
          <a:xfrm>
            <a:off x="6297613" y="3177055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2CC239D-05D2-43E1-8A3F-5C3BB77CC0D7}"/>
              </a:ext>
            </a:extLst>
          </p:cNvPr>
          <p:cNvSpPr/>
          <p:nvPr/>
        </p:nvSpPr>
        <p:spPr>
          <a:xfrm>
            <a:off x="6127750" y="3402480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7B8AD04-C4E9-48F2-BBC6-A534D5175D42}"/>
              </a:ext>
            </a:extLst>
          </p:cNvPr>
          <p:cNvSpPr/>
          <p:nvPr/>
        </p:nvSpPr>
        <p:spPr>
          <a:xfrm>
            <a:off x="6792913" y="3107205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43F42A6-8875-47C1-9FF0-D34904B1DA66}"/>
              </a:ext>
            </a:extLst>
          </p:cNvPr>
          <p:cNvSpPr/>
          <p:nvPr/>
        </p:nvSpPr>
        <p:spPr>
          <a:xfrm>
            <a:off x="6407150" y="3316755"/>
            <a:ext cx="141288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A94F19D-9681-4829-B324-F78D2A700D51}"/>
              </a:ext>
            </a:extLst>
          </p:cNvPr>
          <p:cNvSpPr/>
          <p:nvPr/>
        </p:nvSpPr>
        <p:spPr>
          <a:xfrm>
            <a:off x="6684963" y="3316755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" name="Rectangle 70">
            <a:extLst>
              <a:ext uri="{FF2B5EF4-FFF2-40B4-BE49-F238E27FC236}">
                <a16:creationId xmlns:a16="http://schemas.microsoft.com/office/drawing/2014/main" id="{11223403-47FE-4A48-B323-042122AB07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239093"/>
            <a:ext cx="76327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Here, Chomp eats the plate on the right because it shows a greater number.</a:t>
            </a:r>
          </a:p>
        </p:txBody>
      </p:sp>
      <p:pic>
        <p:nvPicPr>
          <p:cNvPr id="29" name="Picture 71">
            <a:extLst>
              <a:ext uri="{FF2B5EF4-FFF2-40B4-BE49-F238E27FC236}">
                <a16:creationId xmlns:a16="http://schemas.microsoft.com/office/drawing/2014/main" id="{27CFC8DA-812B-49BF-B8AC-3818B90BFD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475" y="4642318"/>
            <a:ext cx="1658938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72">
            <a:extLst>
              <a:ext uri="{FF2B5EF4-FFF2-40B4-BE49-F238E27FC236}">
                <a16:creationId xmlns:a16="http://schemas.microsoft.com/office/drawing/2014/main" id="{7D201EA6-13DB-438E-AF0D-4B859BDBC5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00" y="4642318"/>
            <a:ext cx="16573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106">
            <a:extLst>
              <a:ext uri="{FF2B5EF4-FFF2-40B4-BE49-F238E27FC236}">
                <a16:creationId xmlns:a16="http://schemas.microsoft.com/office/drawing/2014/main" id="{6EBC49AB-6358-43DF-B5FF-604E3D85D6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0" y="4970930"/>
            <a:ext cx="146050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07">
            <a:extLst>
              <a:ext uri="{FF2B5EF4-FFF2-40B4-BE49-F238E27FC236}">
                <a16:creationId xmlns:a16="http://schemas.microsoft.com/office/drawing/2014/main" id="{20D8B863-1534-494E-B923-1A8403FE52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4970930"/>
            <a:ext cx="146050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12">
            <a:extLst>
              <a:ext uri="{FF2B5EF4-FFF2-40B4-BE49-F238E27FC236}">
                <a16:creationId xmlns:a16="http://schemas.microsoft.com/office/drawing/2014/main" id="{7B17F68D-4249-4929-B497-19B91589CC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0" y="4932830"/>
            <a:ext cx="147638" cy="107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13">
            <a:extLst>
              <a:ext uri="{FF2B5EF4-FFF2-40B4-BE49-F238E27FC236}">
                <a16:creationId xmlns:a16="http://schemas.microsoft.com/office/drawing/2014/main" id="{6DB01293-F82B-447D-9E72-406D1D162D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213" y="4932830"/>
            <a:ext cx="146050" cy="107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14">
            <a:extLst>
              <a:ext uri="{FF2B5EF4-FFF2-40B4-BE49-F238E27FC236}">
                <a16:creationId xmlns:a16="http://schemas.microsoft.com/office/drawing/2014/main" id="{B5C8DCD4-AFD3-4507-BCD5-58E6CD9E30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4932830"/>
            <a:ext cx="146050" cy="107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1">
            <a:extLst>
              <a:ext uri="{FF2B5EF4-FFF2-40B4-BE49-F238E27FC236}">
                <a16:creationId xmlns:a16="http://schemas.microsoft.com/office/drawing/2014/main" id="{2EA46310-F5C9-4AE2-83B4-0333AC5676C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649663" y="2571092"/>
            <a:ext cx="1879600" cy="141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">
            <a:extLst>
              <a:ext uri="{FF2B5EF4-FFF2-40B4-BE49-F238E27FC236}">
                <a16:creationId xmlns:a16="http://schemas.microsoft.com/office/drawing/2014/main" id="{980436D2-DB61-42CF-987E-4455EE54D47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3638944" y="4658193"/>
            <a:ext cx="1866112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FB41188-6513-4AD5-8464-55DDC605E81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44" y="5857900"/>
            <a:ext cx="185314" cy="23310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D66B7EF-3DCE-4DBC-A3E4-D37D50AB589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44" y="5751638"/>
            <a:ext cx="185314" cy="23310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25CAF17-DA51-4F3C-8E97-E48D2875F68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44" y="5642918"/>
            <a:ext cx="185314" cy="23310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D10C667-2783-4861-977D-CC9882E44FF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44" y="5536656"/>
            <a:ext cx="185314" cy="23310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90507C9-83F9-437F-877C-5B8A047C47C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104" y="5822691"/>
            <a:ext cx="185314" cy="233107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A8EE9B10-A27A-4EA8-8015-9B9DDD1A29D0}"/>
              </a:ext>
            </a:extLst>
          </p:cNvPr>
          <p:cNvSpPr/>
          <p:nvPr/>
        </p:nvSpPr>
        <p:spPr>
          <a:xfrm>
            <a:off x="576263" y="765175"/>
            <a:ext cx="76326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Chomp the Greedy Crocodile</a:t>
            </a:r>
          </a:p>
        </p:txBody>
      </p:sp>
    </p:spTree>
    <p:extLst>
      <p:ext uri="{BB962C8B-B14F-4D97-AF65-F5344CB8AC3E}">
        <p14:creationId xmlns:p14="http://schemas.microsoft.com/office/powerpoint/2010/main" val="342198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5">
            <a:extLst>
              <a:ext uri="{FF2B5EF4-FFF2-40B4-BE49-F238E27FC236}">
                <a16:creationId xmlns:a16="http://schemas.microsoft.com/office/drawing/2014/main" id="{17B3E345-56EB-46DA-8872-BAB40A2FEC19}"/>
              </a:ext>
            </a:extLst>
          </p:cNvPr>
          <p:cNvSpPr/>
          <p:nvPr/>
        </p:nvSpPr>
        <p:spPr>
          <a:xfrm>
            <a:off x="755650" y="5818829"/>
            <a:ext cx="7632700" cy="433387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Remember, the crocodile’s open jaw always points towards the greater number.</a:t>
            </a:r>
          </a:p>
        </p:txBody>
      </p:sp>
      <p:pic>
        <p:nvPicPr>
          <p:cNvPr id="5" name="Whole Class">
            <a:extLst>
              <a:ext uri="{FF2B5EF4-FFF2-40B4-BE49-F238E27FC236}">
                <a16:creationId xmlns:a16="http://schemas.microsoft.com/office/drawing/2014/main" id="{A6FD333A-ACCF-4281-BD0A-3A369368CC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1">
            <a:extLst>
              <a:ext uri="{FF2B5EF4-FFF2-40B4-BE49-F238E27FC236}">
                <a16:creationId xmlns:a16="http://schemas.microsoft.com/office/drawing/2014/main" id="{5E78B39A-772F-40F9-BA72-6C37F0B087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475" y="1964379"/>
            <a:ext cx="1658938" cy="165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>
            <a:extLst>
              <a:ext uri="{FF2B5EF4-FFF2-40B4-BE49-F238E27FC236}">
                <a16:creationId xmlns:a16="http://schemas.microsoft.com/office/drawing/2014/main" id="{279BF40C-6E06-46D2-BE93-31F9C93C34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00" y="1964379"/>
            <a:ext cx="1657350" cy="165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65">
            <a:extLst>
              <a:ext uri="{FF2B5EF4-FFF2-40B4-BE49-F238E27FC236}">
                <a16:creationId xmlns:a16="http://schemas.microsoft.com/office/drawing/2014/main" id="{1CEFF8A5-E94F-415E-88F1-B4C9F763E0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95273"/>
            <a:ext cx="76327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Here, Chomp is saying the plate on the left is </a:t>
            </a:r>
            <a:r>
              <a:rPr lang="en-GB" altLang="en-US" sz="1600" b="1" dirty="0">
                <a:solidFill>
                  <a:schemeClr val="tx1"/>
                </a:solidFill>
                <a:latin typeface="+mn-lt"/>
              </a:rPr>
              <a:t>greater than </a:t>
            </a: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the plate on the right.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AB3034B-C415-4FD2-9650-89120F14B55A}"/>
              </a:ext>
            </a:extLst>
          </p:cNvPr>
          <p:cNvSpPr/>
          <p:nvPr/>
        </p:nvSpPr>
        <p:spPr>
          <a:xfrm>
            <a:off x="2454275" y="2283466"/>
            <a:ext cx="141288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2C0DA97-894E-4B99-80B9-376E1AFA1427}"/>
              </a:ext>
            </a:extLst>
          </p:cNvPr>
          <p:cNvSpPr/>
          <p:nvPr/>
        </p:nvSpPr>
        <p:spPr>
          <a:xfrm>
            <a:off x="2732088" y="2283466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531FD84-7F85-4EF9-9D57-1DEB10661BBE}"/>
              </a:ext>
            </a:extLst>
          </p:cNvPr>
          <p:cNvSpPr/>
          <p:nvPr/>
        </p:nvSpPr>
        <p:spPr>
          <a:xfrm>
            <a:off x="2562225" y="2508891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1B7710A-9A2B-440C-A765-483AC9D64290}"/>
              </a:ext>
            </a:extLst>
          </p:cNvPr>
          <p:cNvSpPr/>
          <p:nvPr/>
        </p:nvSpPr>
        <p:spPr>
          <a:xfrm>
            <a:off x="2036763" y="2647004"/>
            <a:ext cx="141287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8BB3DE3-500E-477D-8FF7-BF4F08E5DCC9}"/>
              </a:ext>
            </a:extLst>
          </p:cNvPr>
          <p:cNvSpPr/>
          <p:nvPr/>
        </p:nvSpPr>
        <p:spPr>
          <a:xfrm>
            <a:off x="2314575" y="2647004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F544DC5-1632-4943-9F4F-B99F31980CF2}"/>
              </a:ext>
            </a:extLst>
          </p:cNvPr>
          <p:cNvSpPr/>
          <p:nvPr/>
        </p:nvSpPr>
        <p:spPr>
          <a:xfrm>
            <a:off x="2144713" y="2872429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F68DF2E6-0F38-45C0-8BFD-FB30292D20B3}"/>
              </a:ext>
            </a:extLst>
          </p:cNvPr>
          <p:cNvSpPr/>
          <p:nvPr/>
        </p:nvSpPr>
        <p:spPr>
          <a:xfrm>
            <a:off x="2809875" y="2577154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F110C77-03F5-4A1F-ADF6-3325B562650C}"/>
              </a:ext>
            </a:extLst>
          </p:cNvPr>
          <p:cNvSpPr/>
          <p:nvPr/>
        </p:nvSpPr>
        <p:spPr>
          <a:xfrm>
            <a:off x="3086100" y="2577154"/>
            <a:ext cx="141288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1BA4F0D7-4030-4095-B452-BDEA3DD771DE}"/>
              </a:ext>
            </a:extLst>
          </p:cNvPr>
          <p:cNvSpPr/>
          <p:nvPr/>
        </p:nvSpPr>
        <p:spPr>
          <a:xfrm>
            <a:off x="2916238" y="2802579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D25B29D-CD4B-4498-A019-27CC43251724}"/>
              </a:ext>
            </a:extLst>
          </p:cNvPr>
          <p:cNvSpPr/>
          <p:nvPr/>
        </p:nvSpPr>
        <p:spPr>
          <a:xfrm>
            <a:off x="2424113" y="2786704"/>
            <a:ext cx="141287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5131BCA-10B2-4803-865E-1E2248F02C3F}"/>
              </a:ext>
            </a:extLst>
          </p:cNvPr>
          <p:cNvSpPr/>
          <p:nvPr/>
        </p:nvSpPr>
        <p:spPr>
          <a:xfrm>
            <a:off x="2701925" y="2786704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149B32D-AD8C-4469-BAFE-F1A9949FCA73}"/>
              </a:ext>
            </a:extLst>
          </p:cNvPr>
          <p:cNvSpPr/>
          <p:nvPr/>
        </p:nvSpPr>
        <p:spPr>
          <a:xfrm>
            <a:off x="2532063" y="3012129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8523F34-E016-4079-A361-7970F09F3452}"/>
              </a:ext>
            </a:extLst>
          </p:cNvPr>
          <p:cNvSpPr/>
          <p:nvPr/>
        </p:nvSpPr>
        <p:spPr>
          <a:xfrm>
            <a:off x="2879725" y="3035941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B934F271-E989-4AED-8EDE-48A2144FE416}"/>
              </a:ext>
            </a:extLst>
          </p:cNvPr>
          <p:cNvSpPr/>
          <p:nvPr/>
        </p:nvSpPr>
        <p:spPr>
          <a:xfrm>
            <a:off x="2268538" y="3081979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179F3A71-1FA9-4CF7-B7FC-06289B7EF50A}"/>
              </a:ext>
            </a:extLst>
          </p:cNvPr>
          <p:cNvSpPr/>
          <p:nvPr/>
        </p:nvSpPr>
        <p:spPr>
          <a:xfrm>
            <a:off x="2687638" y="3188341"/>
            <a:ext cx="139700" cy="141288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CB6EE69E-8A4D-45C7-B37A-2F6ADB91EB88}"/>
              </a:ext>
            </a:extLst>
          </p:cNvPr>
          <p:cNvSpPr/>
          <p:nvPr/>
        </p:nvSpPr>
        <p:spPr>
          <a:xfrm>
            <a:off x="6545263" y="2502541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4C7D3E0-22F2-4294-8E9D-7FCA3AE5CA83}"/>
              </a:ext>
            </a:extLst>
          </p:cNvPr>
          <p:cNvSpPr/>
          <p:nvPr/>
        </p:nvSpPr>
        <p:spPr>
          <a:xfrm>
            <a:off x="6297613" y="2640654"/>
            <a:ext cx="139700" cy="141287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AF3203C6-06F3-4906-B010-B0B0379E4F1A}"/>
              </a:ext>
            </a:extLst>
          </p:cNvPr>
          <p:cNvSpPr/>
          <p:nvPr/>
        </p:nvSpPr>
        <p:spPr>
          <a:xfrm>
            <a:off x="6127750" y="2866079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B23F8EC5-11C7-4EF7-8913-06442083C173}"/>
              </a:ext>
            </a:extLst>
          </p:cNvPr>
          <p:cNvSpPr/>
          <p:nvPr/>
        </p:nvSpPr>
        <p:spPr>
          <a:xfrm>
            <a:off x="6792913" y="2570804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6A386B08-628E-4587-9A05-015929065364}"/>
              </a:ext>
            </a:extLst>
          </p:cNvPr>
          <p:cNvSpPr/>
          <p:nvPr/>
        </p:nvSpPr>
        <p:spPr>
          <a:xfrm>
            <a:off x="6407150" y="2781941"/>
            <a:ext cx="141288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B0D6FE7E-EFE4-4BAC-951D-5F74F2784B90}"/>
              </a:ext>
            </a:extLst>
          </p:cNvPr>
          <p:cNvSpPr/>
          <p:nvPr/>
        </p:nvSpPr>
        <p:spPr>
          <a:xfrm>
            <a:off x="6684963" y="2781941"/>
            <a:ext cx="139700" cy="139700"/>
          </a:xfrm>
          <a:prstGeom prst="ellipse">
            <a:avLst/>
          </a:prstGeom>
          <a:solidFill>
            <a:srgbClr val="2D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5" name="Rectangle 70">
            <a:extLst>
              <a:ext uri="{FF2B5EF4-FFF2-40B4-BE49-F238E27FC236}">
                <a16:creationId xmlns:a16="http://schemas.microsoft.com/office/drawing/2014/main" id="{DC6B3272-BB2B-4FE4-9716-7B07FC127D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702691"/>
            <a:ext cx="76327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Here, Chomp is saying the plate on the left is </a:t>
            </a:r>
            <a:r>
              <a:rPr lang="en-GB" altLang="en-US" sz="1600" b="1" dirty="0">
                <a:solidFill>
                  <a:schemeClr val="tx1"/>
                </a:solidFill>
                <a:latin typeface="+mn-lt"/>
              </a:rPr>
              <a:t>less than </a:t>
            </a:r>
            <a:r>
              <a:rPr lang="en-GB" altLang="en-US" sz="1600" dirty="0">
                <a:solidFill>
                  <a:schemeClr val="tx1"/>
                </a:solidFill>
                <a:latin typeface="+mn-lt"/>
              </a:rPr>
              <a:t>the plate on the right.</a:t>
            </a:r>
          </a:p>
        </p:txBody>
      </p:sp>
      <p:pic>
        <p:nvPicPr>
          <p:cNvPr id="57" name="Picture 71">
            <a:extLst>
              <a:ext uri="{FF2B5EF4-FFF2-40B4-BE49-F238E27FC236}">
                <a16:creationId xmlns:a16="http://schemas.microsoft.com/office/drawing/2014/main" id="{8B87FA5C-B17C-44F6-90CA-7B6940A12E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475" y="4105916"/>
            <a:ext cx="1658938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72">
            <a:extLst>
              <a:ext uri="{FF2B5EF4-FFF2-40B4-BE49-F238E27FC236}">
                <a16:creationId xmlns:a16="http://schemas.microsoft.com/office/drawing/2014/main" id="{1BFA3926-1D51-46C4-AA39-7FBA1D175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00" y="4105916"/>
            <a:ext cx="1657350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106">
            <a:extLst>
              <a:ext uri="{FF2B5EF4-FFF2-40B4-BE49-F238E27FC236}">
                <a16:creationId xmlns:a16="http://schemas.microsoft.com/office/drawing/2014/main" id="{7087731F-A8E0-4FE3-982D-20477E9AE8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0" y="4434529"/>
            <a:ext cx="1460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107">
            <a:extLst>
              <a:ext uri="{FF2B5EF4-FFF2-40B4-BE49-F238E27FC236}">
                <a16:creationId xmlns:a16="http://schemas.microsoft.com/office/drawing/2014/main" id="{9CC5C00E-CAAF-4AC8-8838-B899E0B8AC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4434529"/>
            <a:ext cx="1460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112">
            <a:extLst>
              <a:ext uri="{FF2B5EF4-FFF2-40B4-BE49-F238E27FC236}">
                <a16:creationId xmlns:a16="http://schemas.microsoft.com/office/drawing/2014/main" id="{48D04EDC-FA0D-46CC-96AE-F0BC7A6359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848" y="4396429"/>
            <a:ext cx="147638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113">
            <a:extLst>
              <a:ext uri="{FF2B5EF4-FFF2-40B4-BE49-F238E27FC236}">
                <a16:creationId xmlns:a16="http://schemas.microsoft.com/office/drawing/2014/main" id="{D9B75051-32C0-4CBE-8B80-60F7FA6B90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561" y="4396429"/>
            <a:ext cx="1460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114">
            <a:extLst>
              <a:ext uri="{FF2B5EF4-FFF2-40B4-BE49-F238E27FC236}">
                <a16:creationId xmlns:a16="http://schemas.microsoft.com/office/drawing/2014/main" id="{B6EC612B-0476-4E3F-9125-1BB1C330C1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036" y="4396429"/>
            <a:ext cx="1460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1">
            <a:extLst>
              <a:ext uri="{FF2B5EF4-FFF2-40B4-BE49-F238E27FC236}">
                <a16:creationId xmlns:a16="http://schemas.microsoft.com/office/drawing/2014/main" id="{73FC28D3-6ED0-4901-A44E-156A03046A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649663" y="2001723"/>
            <a:ext cx="1879600" cy="141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3">
            <a:extLst>
              <a:ext uri="{FF2B5EF4-FFF2-40B4-BE49-F238E27FC236}">
                <a16:creationId xmlns:a16="http://schemas.microsoft.com/office/drawing/2014/main" id="{01515470-4DA5-4678-97B4-A7FCB115B82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3638944" y="4088824"/>
            <a:ext cx="1866112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F00535A2-74A6-46CF-B977-EEE03E9BF60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131" y="5325116"/>
            <a:ext cx="185314" cy="233107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D1D25F95-36FB-4BF2-B25E-B60607240EB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131" y="5218854"/>
            <a:ext cx="185314" cy="23310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7AC90825-9D27-4F46-9C2C-11B7D124246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131" y="5110134"/>
            <a:ext cx="185314" cy="233107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CE2A834F-9C73-4229-BA8C-F5D9F3967AD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131" y="5003872"/>
            <a:ext cx="185314" cy="233107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32E89CFA-09E3-43BB-A995-1FEE30CB12F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104" y="5285556"/>
            <a:ext cx="185314" cy="233107"/>
          </a:xfrm>
          <a:prstGeom prst="rect">
            <a:avLst/>
          </a:prstGeom>
        </p:spPr>
      </p:pic>
      <p:sp>
        <p:nvSpPr>
          <p:cNvPr id="87" name="Rectangle 86">
            <a:extLst>
              <a:ext uri="{FF2B5EF4-FFF2-40B4-BE49-F238E27FC236}">
                <a16:creationId xmlns:a16="http://schemas.microsoft.com/office/drawing/2014/main" id="{103E4EB7-0AFD-4AA8-9BF1-B2AC41503BB0}"/>
              </a:ext>
            </a:extLst>
          </p:cNvPr>
          <p:cNvSpPr/>
          <p:nvPr/>
        </p:nvSpPr>
        <p:spPr>
          <a:xfrm>
            <a:off x="576263" y="765175"/>
            <a:ext cx="76326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Chomp the Greedy Crocodile</a:t>
            </a:r>
          </a:p>
        </p:txBody>
      </p:sp>
    </p:spTree>
    <p:extLst>
      <p:ext uri="{BB962C8B-B14F-4D97-AF65-F5344CB8AC3E}">
        <p14:creationId xmlns:p14="http://schemas.microsoft.com/office/powerpoint/2010/main" val="2621427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5">
            <a:extLst>
              <a:ext uri="{FF2B5EF4-FFF2-40B4-BE49-F238E27FC236}">
                <a16:creationId xmlns:a16="http://schemas.microsoft.com/office/drawing/2014/main" id="{F81757A3-72BB-4585-A73A-6CC0AD9FDA0A}"/>
              </a:ext>
            </a:extLst>
          </p:cNvPr>
          <p:cNvSpPr/>
          <p:nvPr/>
        </p:nvSpPr>
        <p:spPr>
          <a:xfrm>
            <a:off x="755650" y="1525744"/>
            <a:ext cx="7632700" cy="434975"/>
          </a:xfrm>
          <a:prstGeom prst="round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happens if the plates have the same value?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653B95A9-2F5B-4448-8D9E-3D61F407D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1">
            <a:extLst>
              <a:ext uri="{FF2B5EF4-FFF2-40B4-BE49-F238E27FC236}">
                <a16:creationId xmlns:a16="http://schemas.microsoft.com/office/drawing/2014/main" id="{3FAD54EB-75ED-4132-8279-3BBD6163BB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7" y="2225675"/>
            <a:ext cx="1658938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864F47F1-192A-45E4-BF45-52F2CBEE72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2225675"/>
            <a:ext cx="1658938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70">
            <a:extLst>
              <a:ext uri="{FF2B5EF4-FFF2-40B4-BE49-F238E27FC236}">
                <a16:creationId xmlns:a16="http://schemas.microsoft.com/office/drawing/2014/main" id="{562D638C-AEA6-45D5-80E6-5B44D19EBA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251325"/>
            <a:ext cx="76327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Roboto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Roboto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The numbers on these plates look different, but they have </a:t>
            </a:r>
            <a:br>
              <a:rPr lang="en-GB" altLang="en-US" sz="1600" dirty="0">
                <a:solidFill>
                  <a:schemeClr val="tx1"/>
                </a:solidFill>
              </a:rPr>
            </a:br>
            <a:r>
              <a:rPr lang="en-GB" altLang="en-US" sz="1600" dirty="0">
                <a:solidFill>
                  <a:schemeClr val="tx1"/>
                </a:solidFill>
              </a:rPr>
              <a:t>the same value. This means that they are equal.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Chomp wouldn’t choose one over the other, so the </a:t>
            </a:r>
            <a:br>
              <a:rPr lang="en-GB" altLang="en-US" sz="1600" dirty="0">
                <a:solidFill>
                  <a:schemeClr val="tx1"/>
                </a:solidFill>
              </a:rPr>
            </a:br>
            <a:r>
              <a:rPr lang="en-GB" altLang="en-US" sz="1600" dirty="0">
                <a:solidFill>
                  <a:schemeClr val="tx1"/>
                </a:solidFill>
              </a:rPr>
              <a:t>symbols &lt; and &gt; cannot be used.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Instead we would use = to show that the two numbers are equal.</a:t>
            </a:r>
          </a:p>
        </p:txBody>
      </p:sp>
      <p:pic>
        <p:nvPicPr>
          <p:cNvPr id="7" name="Picture 106">
            <a:extLst>
              <a:ext uri="{FF2B5EF4-FFF2-40B4-BE49-F238E27FC236}">
                <a16:creationId xmlns:a16="http://schemas.microsoft.com/office/drawing/2014/main" id="{751114B1-CE3D-4304-A760-B89671A682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726" y="2487613"/>
            <a:ext cx="1460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7">
            <a:extLst>
              <a:ext uri="{FF2B5EF4-FFF2-40B4-BE49-F238E27FC236}">
                <a16:creationId xmlns:a16="http://schemas.microsoft.com/office/drawing/2014/main" id="{DFD181DC-3797-4F62-9EFD-D3A8586377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438" y="2487613"/>
            <a:ext cx="1460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61FCB5B-34E9-4D52-AEFD-C8B1D50B53B8}"/>
              </a:ext>
            </a:extLst>
          </p:cNvPr>
          <p:cNvSpPr/>
          <p:nvPr/>
        </p:nvSpPr>
        <p:spPr>
          <a:xfrm>
            <a:off x="4459288" y="2824163"/>
            <a:ext cx="225425" cy="55403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/>
              <a:t>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8B506E7-1527-406D-8310-7FE3054A833C}"/>
              </a:ext>
            </a:extLst>
          </p:cNvPr>
          <p:cNvSpPr/>
          <p:nvPr/>
        </p:nvSpPr>
        <p:spPr>
          <a:xfrm>
            <a:off x="4435475" y="2851150"/>
            <a:ext cx="273050" cy="55403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/>
              <a:t>=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125A13-69C5-4B0F-B8AA-266E67C1EC8F}"/>
              </a:ext>
            </a:extLst>
          </p:cNvPr>
          <p:cNvSpPr/>
          <p:nvPr/>
        </p:nvSpPr>
        <p:spPr>
          <a:xfrm>
            <a:off x="5600700" y="2794000"/>
            <a:ext cx="506412" cy="55403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2DB7BC"/>
                </a:solidFill>
              </a:rPr>
              <a:t>24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4B6FF5E-831E-4715-AD51-3068E12B17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262" y="3373278"/>
            <a:ext cx="185314" cy="2356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4980F0-D0A9-4A30-8546-CEF63CE21C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262" y="3267016"/>
            <a:ext cx="185314" cy="23561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29E90F0-85FC-46FE-9915-BD726A4948C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262" y="3158296"/>
            <a:ext cx="185314" cy="23561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273BF1A-9DE2-4BB3-952F-BE997F17E6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262" y="3052034"/>
            <a:ext cx="185314" cy="235616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EC200B1F-701C-4CBE-8AE6-6C816C3C26A6}"/>
              </a:ext>
            </a:extLst>
          </p:cNvPr>
          <p:cNvSpPr/>
          <p:nvPr/>
        </p:nvSpPr>
        <p:spPr>
          <a:xfrm>
            <a:off x="576263" y="765175"/>
            <a:ext cx="76326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Chomp the Greedy Crocodile</a:t>
            </a:r>
          </a:p>
        </p:txBody>
      </p:sp>
    </p:spTree>
    <p:extLst>
      <p:ext uri="{BB962C8B-B14F-4D97-AF65-F5344CB8AC3E}">
        <p14:creationId xmlns:p14="http://schemas.microsoft.com/office/powerpoint/2010/main" val="2436872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.pptx" id="{2065F3B9-F6F3-4265-BBCF-DAB089F16F97}" vid="{F77DC938-AB77-435A-80D3-7579C0CA80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201</TotalTime>
  <Words>481</Words>
  <Application>Microsoft Office PowerPoint</Application>
  <PresentationFormat>On-screen Show (4:3)</PresentationFormat>
  <Paragraphs>155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Subject</dc:title>
  <dc:creator>Laura Gatie</dc:creator>
  <cp:lastModifiedBy>CVaz</cp:lastModifiedBy>
  <cp:revision>24</cp:revision>
  <dcterms:created xsi:type="dcterms:W3CDTF">2020-08-09T16:54:19Z</dcterms:created>
  <dcterms:modified xsi:type="dcterms:W3CDTF">2021-01-11T19:25:30Z</dcterms:modified>
</cp:coreProperties>
</file>