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0" r:id="rId2"/>
    <p:sldId id="281" r:id="rId3"/>
    <p:sldId id="283" r:id="rId4"/>
    <p:sldId id="284" r:id="rId5"/>
    <p:sldId id="267" r:id="rId6"/>
    <p:sldId id="268" r:id="rId7"/>
    <p:sldId id="269" r:id="rId8"/>
    <p:sldId id="270" r:id="rId9"/>
    <p:sldId id="272" r:id="rId10"/>
    <p:sldId id="28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0" autoAdjust="0"/>
    <p:restoredTop sz="94660"/>
  </p:normalViewPr>
  <p:slideViewPr>
    <p:cSldViewPr snapToGrid="0">
      <p:cViewPr varScale="1">
        <p:scale>
          <a:sx n="97" d="100"/>
          <a:sy n="97" d="100"/>
        </p:scale>
        <p:origin x="65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FE1F5-252B-41EC-B99D-AA34A1EEF6C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3FB659D-8CDC-4787-90AD-AF7279F9E9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9313DB2-B9C4-4507-85AB-7D33B1D4E29B}"/>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5" name="Footer Placeholder 4">
            <a:extLst>
              <a:ext uri="{FF2B5EF4-FFF2-40B4-BE49-F238E27FC236}">
                <a16:creationId xmlns:a16="http://schemas.microsoft.com/office/drawing/2014/main" id="{75C22280-C326-41F9-91CF-3097086B4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D2E924-6F82-41C5-9A14-D0E6D714B566}"/>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26797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D0FBB-7F51-4FEF-872A-3DD501F70A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103AAB-943F-49E9-AC5E-AAB71CE4E4C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BBAD7A-959E-4F68-BBCC-20CF25622F80}"/>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5" name="Footer Placeholder 4">
            <a:extLst>
              <a:ext uri="{FF2B5EF4-FFF2-40B4-BE49-F238E27FC236}">
                <a16:creationId xmlns:a16="http://schemas.microsoft.com/office/drawing/2014/main" id="{14F616D6-9073-47D6-8896-70DEBDBC3E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6306F7-F671-43F9-A7F9-6972EBD43CA4}"/>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12232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8C26-A096-4E23-9B13-6646AFA8E1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6283CF0-E07F-450F-B8DF-0FF7B275C5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076F5F2-F2C1-4F26-B1E9-6B8BB325450D}"/>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5" name="Footer Placeholder 4">
            <a:extLst>
              <a:ext uri="{FF2B5EF4-FFF2-40B4-BE49-F238E27FC236}">
                <a16:creationId xmlns:a16="http://schemas.microsoft.com/office/drawing/2014/main" id="{7D8CD35C-4D8F-4D1B-AECD-9E9EC9859B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C14BD2-2429-4E42-AB86-0DD1F5B4927B}"/>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48554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8741B-C8DC-4B6E-9CB0-1903014606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B673893-CE77-415F-9557-9CA58F16E57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709011D-B618-4F90-A0C7-933F366EFC1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A3B0986-77BA-4F3F-A469-4CAF05D0EC69}"/>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6" name="Footer Placeholder 5">
            <a:extLst>
              <a:ext uri="{FF2B5EF4-FFF2-40B4-BE49-F238E27FC236}">
                <a16:creationId xmlns:a16="http://schemas.microsoft.com/office/drawing/2014/main" id="{BFC6CB79-48F6-4AEC-8235-D1ABDCE0EA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5E5B69-66FB-4478-9D05-560C695EB32A}"/>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61733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04403-A4A7-4796-A4BC-79EEFDD091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3ECA7DA-1978-4528-9A77-AD46395D3C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D1A9E0D-9D06-4D62-BA5C-AA8CD301117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D46727F-7259-48D0-BE94-D8753DD72B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E24D16B-C3E6-493A-92BC-0B3A1409F24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8BCCE0-B3EA-4194-B733-DFC43187DD9E}"/>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8" name="Footer Placeholder 7">
            <a:extLst>
              <a:ext uri="{FF2B5EF4-FFF2-40B4-BE49-F238E27FC236}">
                <a16:creationId xmlns:a16="http://schemas.microsoft.com/office/drawing/2014/main" id="{99DF2F7E-4BFE-4F4A-894B-FE588F55B48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C422C5B-B730-484E-935D-DE14CD3EB40A}"/>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245988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1F529-DDB4-40AF-8427-E8FC6017363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53C4F8B-F1BA-4F78-B7B6-AEF067624ACB}"/>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4" name="Footer Placeholder 3">
            <a:extLst>
              <a:ext uri="{FF2B5EF4-FFF2-40B4-BE49-F238E27FC236}">
                <a16:creationId xmlns:a16="http://schemas.microsoft.com/office/drawing/2014/main" id="{1FC26C2B-AF08-4472-94BF-266D2FF25EA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9A71F4C-2A5A-468B-A7D2-3839BC574EAC}"/>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241662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3CBCED-BDB1-47F1-B80B-45AB23AFF713}"/>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3" name="Footer Placeholder 2">
            <a:extLst>
              <a:ext uri="{FF2B5EF4-FFF2-40B4-BE49-F238E27FC236}">
                <a16:creationId xmlns:a16="http://schemas.microsoft.com/office/drawing/2014/main" id="{DD56C67F-6749-4227-9E6E-C08EBD6CAD7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DA35D38-7C1F-49A8-8321-1656AA4A5DFC}"/>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516786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82DA5-1B53-437E-A9FA-269679E8AD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3C8669-E23E-4105-A1D7-6E42D64683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1A2B794-1180-46A8-8E90-BED5A518D3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91CDF1A-5D40-41FE-B001-D42D5FF48787}"/>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6" name="Footer Placeholder 5">
            <a:extLst>
              <a:ext uri="{FF2B5EF4-FFF2-40B4-BE49-F238E27FC236}">
                <a16:creationId xmlns:a16="http://schemas.microsoft.com/office/drawing/2014/main" id="{50F100FB-035E-42BF-8849-8DD32BAE4D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236440-31D5-4C33-8008-4C3D9CC086A1}"/>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2079559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036F5-9662-417B-9D26-EF07F07288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8A78C39-187F-471D-BD0D-E863ACA7F4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BF4EB5-BA55-4A2C-AD89-0EEA42A03A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A828367-11CF-434F-B45B-D4DF9881A067}"/>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6" name="Footer Placeholder 5">
            <a:extLst>
              <a:ext uri="{FF2B5EF4-FFF2-40B4-BE49-F238E27FC236}">
                <a16:creationId xmlns:a16="http://schemas.microsoft.com/office/drawing/2014/main" id="{9D566AFD-E58C-4F97-8102-15FAC18D4A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1BB073-2819-4478-8AAD-A7FA077997F8}"/>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578510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5DD71-1288-4477-A34E-A4C78FBE3FA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889AC1-6108-4FC4-B6F0-C3D7AE61384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8492AD-4F23-47C4-B7A1-85EE0112BA57}"/>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5" name="Footer Placeholder 4">
            <a:extLst>
              <a:ext uri="{FF2B5EF4-FFF2-40B4-BE49-F238E27FC236}">
                <a16:creationId xmlns:a16="http://schemas.microsoft.com/office/drawing/2014/main" id="{B9E1EBA1-B11A-48AB-9EBF-A0DDE13718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91C49D-FF11-403D-AB36-6CA4B39E5A8F}"/>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447389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4057E3-1FAA-449E-B3C7-5F042309DDF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4ADD157-CCCD-4D51-83E3-4854FD82941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5C7E50-42AA-4E20-BF0D-EC70C55E6C1F}"/>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5" name="Footer Placeholder 4">
            <a:extLst>
              <a:ext uri="{FF2B5EF4-FFF2-40B4-BE49-F238E27FC236}">
                <a16:creationId xmlns:a16="http://schemas.microsoft.com/office/drawing/2014/main" id="{59DE01A9-DC5C-4106-8903-5D4004451C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7388FA-F7E0-412D-AF95-777F4C4A5BB7}"/>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117725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tint val="93000"/>
                <a:satMod val="150000"/>
                <a:shade val="98000"/>
                <a:lumMod val="102000"/>
              </a:schemeClr>
            </a:gs>
            <a:gs pos="86000">
              <a:schemeClr val="bg2">
                <a:tint val="98000"/>
                <a:satMod val="130000"/>
                <a:shade val="90000"/>
                <a:lumMod val="103000"/>
              </a:schemeClr>
            </a:gs>
            <a:gs pos="100000">
              <a:schemeClr val="bg2">
                <a:shade val="63000"/>
                <a:satMod val="12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001A43-ABF2-4F91-BE00-013DB3BA82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5EEF12-85C4-4424-A622-13FEC418BC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5AB4A2-929A-4A23-8932-0A8FB9D97A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F4B398-9CCE-4D04-9C44-E9FB743436F5}" type="datetimeFigureOut">
              <a:rPr lang="en-GB" smtClean="0"/>
              <a:t>26/02/2021</a:t>
            </a:fld>
            <a:endParaRPr lang="en-GB"/>
          </a:p>
        </p:txBody>
      </p:sp>
      <p:sp>
        <p:nvSpPr>
          <p:cNvPr id="5" name="Footer Placeholder 4">
            <a:extLst>
              <a:ext uri="{FF2B5EF4-FFF2-40B4-BE49-F238E27FC236}">
                <a16:creationId xmlns:a16="http://schemas.microsoft.com/office/drawing/2014/main" id="{0AEC2F2A-60F7-4E1C-B6D1-A36830DBA2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4D7C590-0841-42B3-BF27-2C18862F0F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6F5669-6CB8-465E-95FE-EB085BF19938}" type="slidenum">
              <a:rPr lang="en-GB" smtClean="0"/>
              <a:t>‹#›</a:t>
            </a:fld>
            <a:endParaRPr lang="en-GB"/>
          </a:p>
        </p:txBody>
      </p:sp>
    </p:spTree>
    <p:extLst>
      <p:ext uri="{BB962C8B-B14F-4D97-AF65-F5344CB8AC3E}">
        <p14:creationId xmlns:p14="http://schemas.microsoft.com/office/powerpoint/2010/main" val="133821030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66BA18-D4C3-4113-9CB1-E34EB47616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3770" y="151712"/>
            <a:ext cx="8289561" cy="643434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9B8C80D7-45D2-4893-A6EB-AD4B4C6BDFDB}"/>
              </a:ext>
            </a:extLst>
          </p:cNvPr>
          <p:cNvSpPr txBox="1"/>
          <p:nvPr/>
        </p:nvSpPr>
        <p:spPr>
          <a:xfrm>
            <a:off x="2368445" y="5066675"/>
            <a:ext cx="5381469" cy="707886"/>
          </a:xfrm>
          <a:prstGeom prst="rect">
            <a:avLst/>
          </a:prstGeom>
          <a:noFill/>
        </p:spPr>
        <p:txBody>
          <a:bodyPr wrap="square" rtlCol="0">
            <a:spAutoFit/>
          </a:bodyPr>
          <a:lstStyle/>
          <a:p>
            <a:r>
              <a:rPr lang="en-GB" sz="4000" dirty="0"/>
              <a:t>A KS1 Classroom </a:t>
            </a:r>
          </a:p>
        </p:txBody>
      </p:sp>
    </p:spTree>
    <p:extLst>
      <p:ext uri="{BB962C8B-B14F-4D97-AF65-F5344CB8AC3E}">
        <p14:creationId xmlns:p14="http://schemas.microsoft.com/office/powerpoint/2010/main" val="277714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7DA00D2-13A8-49C4-9970-F2FACB35D3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8799" y="228599"/>
            <a:ext cx="8559385" cy="641953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68C2C10D-8B3C-413D-977A-3EF423D2341E}"/>
              </a:ext>
            </a:extLst>
          </p:cNvPr>
          <p:cNvSpPr txBox="1"/>
          <p:nvPr/>
        </p:nvSpPr>
        <p:spPr>
          <a:xfrm>
            <a:off x="5231567" y="4661941"/>
            <a:ext cx="3927423" cy="707886"/>
          </a:xfrm>
          <a:prstGeom prst="rect">
            <a:avLst/>
          </a:prstGeom>
          <a:noFill/>
        </p:spPr>
        <p:txBody>
          <a:bodyPr wrap="square" rtlCol="0">
            <a:spAutoFit/>
          </a:bodyPr>
          <a:lstStyle/>
          <a:p>
            <a:r>
              <a:rPr lang="en-GB" sz="4000" dirty="0"/>
              <a:t>A  KS2 Classroom</a:t>
            </a:r>
          </a:p>
        </p:txBody>
      </p:sp>
    </p:spTree>
    <p:extLst>
      <p:ext uri="{BB962C8B-B14F-4D97-AF65-F5344CB8AC3E}">
        <p14:creationId xmlns:p14="http://schemas.microsoft.com/office/powerpoint/2010/main" val="4126036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E0BB1AA-05D4-4B60-92AF-A71DEC42AB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8820" y="206114"/>
            <a:ext cx="8364511" cy="627338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1801CD07-1F46-4703-8A28-06A57750030E}"/>
              </a:ext>
            </a:extLst>
          </p:cNvPr>
          <p:cNvSpPr txBox="1"/>
          <p:nvPr/>
        </p:nvSpPr>
        <p:spPr>
          <a:xfrm>
            <a:off x="3567659" y="5471410"/>
            <a:ext cx="5426439" cy="707886"/>
          </a:xfrm>
          <a:prstGeom prst="rect">
            <a:avLst/>
          </a:prstGeom>
          <a:noFill/>
        </p:spPr>
        <p:txBody>
          <a:bodyPr wrap="square" rtlCol="0">
            <a:spAutoFit/>
          </a:bodyPr>
          <a:lstStyle/>
          <a:p>
            <a:r>
              <a:rPr lang="en-GB" sz="4000" dirty="0"/>
              <a:t>One of our super displays</a:t>
            </a:r>
          </a:p>
        </p:txBody>
      </p:sp>
    </p:spTree>
    <p:extLst>
      <p:ext uri="{BB962C8B-B14F-4D97-AF65-F5344CB8AC3E}">
        <p14:creationId xmlns:p14="http://schemas.microsoft.com/office/powerpoint/2010/main" val="693409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8D1F6F-3EE7-4C08-AA4F-102A48D6ED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3810" y="217356"/>
            <a:ext cx="8334531" cy="625089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D0896608-C805-4CE5-8EE5-91084A0F4392}"/>
              </a:ext>
            </a:extLst>
          </p:cNvPr>
          <p:cNvSpPr txBox="1"/>
          <p:nvPr/>
        </p:nvSpPr>
        <p:spPr>
          <a:xfrm>
            <a:off x="1813810" y="5516381"/>
            <a:ext cx="5946097" cy="707886"/>
          </a:xfrm>
          <a:prstGeom prst="rect">
            <a:avLst/>
          </a:prstGeom>
          <a:noFill/>
        </p:spPr>
        <p:txBody>
          <a:bodyPr wrap="square" rtlCol="0">
            <a:spAutoFit/>
          </a:bodyPr>
          <a:lstStyle/>
          <a:p>
            <a:r>
              <a:rPr lang="en-GB" sz="4000" dirty="0"/>
              <a:t>Another wonderful display</a:t>
            </a:r>
          </a:p>
        </p:txBody>
      </p:sp>
    </p:spTree>
    <p:extLst>
      <p:ext uri="{BB962C8B-B14F-4D97-AF65-F5344CB8AC3E}">
        <p14:creationId xmlns:p14="http://schemas.microsoft.com/office/powerpoint/2010/main" val="413443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47C26AC-4EDE-4F4B-84ED-76EB06EABB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7785" y="159962"/>
            <a:ext cx="6086901" cy="655282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482F4133-D717-4FE8-8A97-6BE560A3600C}"/>
              </a:ext>
            </a:extLst>
          </p:cNvPr>
          <p:cNvSpPr txBox="1"/>
          <p:nvPr/>
        </p:nvSpPr>
        <p:spPr>
          <a:xfrm>
            <a:off x="6096000" y="6004898"/>
            <a:ext cx="3398293" cy="707886"/>
          </a:xfrm>
          <a:prstGeom prst="rect">
            <a:avLst/>
          </a:prstGeom>
          <a:noFill/>
        </p:spPr>
        <p:txBody>
          <a:bodyPr wrap="square" rtlCol="0">
            <a:spAutoFit/>
          </a:bodyPr>
          <a:lstStyle/>
          <a:p>
            <a:r>
              <a:rPr lang="en-US" sz="4000" dirty="0"/>
              <a:t>Dining Room</a:t>
            </a:r>
            <a:endParaRPr lang="en-GB" sz="4000" dirty="0"/>
          </a:p>
        </p:txBody>
      </p:sp>
    </p:spTree>
    <p:extLst>
      <p:ext uri="{BB962C8B-B14F-4D97-AF65-F5344CB8AC3E}">
        <p14:creationId xmlns:p14="http://schemas.microsoft.com/office/powerpoint/2010/main" val="3726422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4C26B32-ADE7-4943-8D8B-02EFA67128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2699" y="228601"/>
            <a:ext cx="8525299" cy="639397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0B5AE2AA-4034-4147-BE1E-E85DFADD09B5}"/>
              </a:ext>
            </a:extLst>
          </p:cNvPr>
          <p:cNvSpPr txBox="1"/>
          <p:nvPr/>
        </p:nvSpPr>
        <p:spPr>
          <a:xfrm>
            <a:off x="7383438" y="3631133"/>
            <a:ext cx="3575714" cy="769441"/>
          </a:xfrm>
          <a:prstGeom prst="rect">
            <a:avLst/>
          </a:prstGeom>
          <a:noFill/>
        </p:spPr>
        <p:txBody>
          <a:bodyPr wrap="square" rtlCol="0">
            <a:spAutoFit/>
          </a:bodyPr>
          <a:lstStyle/>
          <a:p>
            <a:r>
              <a:rPr lang="en-US" sz="4400" dirty="0"/>
              <a:t>Dining Room</a:t>
            </a:r>
            <a:endParaRPr lang="en-GB" sz="4400" dirty="0"/>
          </a:p>
        </p:txBody>
      </p:sp>
    </p:spTree>
    <p:extLst>
      <p:ext uri="{BB962C8B-B14F-4D97-AF65-F5344CB8AC3E}">
        <p14:creationId xmlns:p14="http://schemas.microsoft.com/office/powerpoint/2010/main" val="306517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52DFD87-1D60-402E-BE90-959EBBB9AF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9994" y="204717"/>
            <a:ext cx="8498005" cy="637350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1B528082-9C2B-4616-A601-A4BFD3DC07E7}"/>
              </a:ext>
            </a:extLst>
          </p:cNvPr>
          <p:cNvSpPr txBox="1"/>
          <p:nvPr/>
        </p:nvSpPr>
        <p:spPr>
          <a:xfrm>
            <a:off x="3739486" y="5609229"/>
            <a:ext cx="4012441" cy="769441"/>
          </a:xfrm>
          <a:prstGeom prst="rect">
            <a:avLst/>
          </a:prstGeom>
          <a:noFill/>
        </p:spPr>
        <p:txBody>
          <a:bodyPr wrap="square" rtlCol="0">
            <a:spAutoFit/>
          </a:bodyPr>
          <a:lstStyle/>
          <a:p>
            <a:r>
              <a:rPr lang="en-US" sz="4400" dirty="0"/>
              <a:t>School Hall</a:t>
            </a:r>
            <a:endParaRPr lang="en-GB" sz="4400" dirty="0"/>
          </a:p>
        </p:txBody>
      </p:sp>
    </p:spTree>
    <p:extLst>
      <p:ext uri="{BB962C8B-B14F-4D97-AF65-F5344CB8AC3E}">
        <p14:creationId xmlns:p14="http://schemas.microsoft.com/office/powerpoint/2010/main" val="502559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8EBAC6-EE87-47AA-AA4B-82DFAB10E4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0" y="283191"/>
            <a:ext cx="8388824" cy="629161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1A1AC138-06B2-43D5-A577-C71D5F83AD48}"/>
              </a:ext>
            </a:extLst>
          </p:cNvPr>
          <p:cNvSpPr txBox="1"/>
          <p:nvPr/>
        </p:nvSpPr>
        <p:spPr>
          <a:xfrm>
            <a:off x="5295331" y="4913193"/>
            <a:ext cx="4872251" cy="707886"/>
          </a:xfrm>
          <a:prstGeom prst="rect">
            <a:avLst/>
          </a:prstGeom>
          <a:noFill/>
        </p:spPr>
        <p:txBody>
          <a:bodyPr wrap="square" rtlCol="0">
            <a:spAutoFit/>
          </a:bodyPr>
          <a:lstStyle/>
          <a:p>
            <a:r>
              <a:rPr lang="en-US" sz="4000" dirty="0"/>
              <a:t>The RESPECT Agenda</a:t>
            </a:r>
            <a:endParaRPr lang="en-GB" sz="4000" dirty="0"/>
          </a:p>
        </p:txBody>
      </p:sp>
    </p:spTree>
    <p:extLst>
      <p:ext uri="{BB962C8B-B14F-4D97-AF65-F5344CB8AC3E}">
        <p14:creationId xmlns:p14="http://schemas.microsoft.com/office/powerpoint/2010/main" val="2319904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66C04F-079C-4D80-BB4F-F71F2BF1F4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5403" y="187656"/>
            <a:ext cx="8552596" cy="641444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F1B99634-3F5F-4271-9E73-E45611AC4CB9}"/>
              </a:ext>
            </a:extLst>
          </p:cNvPr>
          <p:cNvSpPr txBox="1"/>
          <p:nvPr/>
        </p:nvSpPr>
        <p:spPr>
          <a:xfrm>
            <a:off x="4173940" y="4759227"/>
            <a:ext cx="4435522" cy="707886"/>
          </a:xfrm>
          <a:prstGeom prst="rect">
            <a:avLst/>
          </a:prstGeom>
          <a:noFill/>
        </p:spPr>
        <p:txBody>
          <a:bodyPr wrap="square" rtlCol="0">
            <a:spAutoFit/>
          </a:bodyPr>
          <a:lstStyle/>
          <a:p>
            <a:r>
              <a:rPr lang="en-US" sz="4000" dirty="0"/>
              <a:t>School Library</a:t>
            </a:r>
            <a:endParaRPr lang="en-GB" sz="4000" dirty="0"/>
          </a:p>
        </p:txBody>
      </p:sp>
    </p:spTree>
    <p:extLst>
      <p:ext uri="{BB962C8B-B14F-4D97-AF65-F5344CB8AC3E}">
        <p14:creationId xmlns:p14="http://schemas.microsoft.com/office/powerpoint/2010/main" val="436904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04F6B7-795C-47A9-8F1C-AAC5EF6FB3BE}"/>
              </a:ext>
            </a:extLst>
          </p:cNvPr>
          <p:cNvSpPr txBox="1"/>
          <p:nvPr/>
        </p:nvSpPr>
        <p:spPr>
          <a:xfrm>
            <a:off x="853440" y="951398"/>
            <a:ext cx="10485120" cy="4955203"/>
          </a:xfrm>
          <a:prstGeom prst="rect">
            <a:avLst/>
          </a:prstGeom>
          <a:solidFill>
            <a:schemeClr val="accent1">
              <a:lumMod val="75000"/>
            </a:schemeClr>
          </a:solidFill>
          <a:ln w="76200">
            <a:solidFill>
              <a:schemeClr val="tx1"/>
            </a:solidFill>
          </a:ln>
        </p:spPr>
        <p:txBody>
          <a:bodyPr wrap="square" rtlCol="0">
            <a:spAutoFit/>
          </a:bodyPr>
          <a:lstStyle/>
          <a:p>
            <a:pPr algn="ctr"/>
            <a:endParaRPr lang="en-GB" dirty="0"/>
          </a:p>
          <a:p>
            <a:pPr algn="ctr"/>
            <a:r>
              <a:rPr lang="en-GB" sz="4000" dirty="0"/>
              <a:t>This is the end of the virtual tour around our school.  Thank you for taking the time to look around. If you would like to speak to the staff  please contact us by:</a:t>
            </a:r>
          </a:p>
          <a:p>
            <a:pPr algn="ctr"/>
            <a:r>
              <a:rPr lang="en-GB" sz="4000" dirty="0"/>
              <a:t> Telephone: 01332 343928</a:t>
            </a:r>
          </a:p>
          <a:p>
            <a:pPr algn="ctr"/>
            <a:r>
              <a:rPr lang="en-GB" sz="4000" dirty="0"/>
              <a:t>Email: office@ashgate.derby.sch.uk</a:t>
            </a:r>
          </a:p>
          <a:p>
            <a:endParaRPr lang="en-GB" sz="4000" dirty="0"/>
          </a:p>
          <a:p>
            <a:endParaRPr lang="en-GB" dirty="0"/>
          </a:p>
        </p:txBody>
      </p:sp>
    </p:spTree>
    <p:extLst>
      <p:ext uri="{BB962C8B-B14F-4D97-AF65-F5344CB8AC3E}">
        <p14:creationId xmlns:p14="http://schemas.microsoft.com/office/powerpoint/2010/main" val="22199226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TotalTime>
  <Words>77</Words>
  <Application>Microsoft Macintosh PowerPoint</Application>
  <PresentationFormat>Widescreen</PresentationFormat>
  <Paragraphs>13</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SWinfield</dc:creator>
  <cp:lastModifiedBy>Wendy Forte</cp:lastModifiedBy>
  <cp:revision>20</cp:revision>
  <dcterms:created xsi:type="dcterms:W3CDTF">2020-11-24T14:48:09Z</dcterms:created>
  <dcterms:modified xsi:type="dcterms:W3CDTF">2021-02-26T10:09:05Z</dcterms:modified>
</cp:coreProperties>
</file>