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63" r:id="rId3"/>
    <p:sldId id="264" r:id="rId4"/>
    <p:sldId id="265" r:id="rId5"/>
    <p:sldId id="266" r:id="rId6"/>
    <p:sldId id="28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4660"/>
  </p:normalViewPr>
  <p:slideViewPr>
    <p:cSldViewPr snapToGrid="0">
      <p:cViewPr varScale="1">
        <p:scale>
          <a:sx n="97" d="100"/>
          <a:sy n="97" d="100"/>
        </p:scale>
        <p:origin x="6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E1F5-252B-41EC-B99D-AA34A1EEF6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FB659D-8CDC-4787-90AD-AF7279F9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13DB2-B9C4-4507-85AB-7D33B1D4E29B}"/>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75C22280-C326-41F9-91CF-3097086B4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E924-6F82-41C5-9A14-D0E6D714B566}"/>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679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FBB-7F51-4FEF-872A-3DD501F70A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103AAB-943F-49E9-AC5E-AAB71CE4E4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BAD7A-959E-4F68-BBCC-20CF25622F80}"/>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14F616D6-9073-47D6-8896-70DEBDBC3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306F7-F671-43F9-A7F9-6972EBD43CA4}"/>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12232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8C26-A096-4E23-9B13-6646AFA8E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283CF0-E07F-450F-B8DF-0FF7B275C5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076F5F2-F2C1-4F26-B1E9-6B8BB325450D}"/>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7D8CD35C-4D8F-4D1B-AECD-9E9EC985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14BD2-2429-4E42-AB86-0DD1F5B4927B}"/>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48554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8741B-C8DC-4B6E-9CB0-1903014606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673893-CE77-415F-9557-9CA58F16E5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9011D-B618-4F90-A0C7-933F366EFC1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3B0986-77BA-4F3F-A469-4CAF05D0EC69}"/>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BFC6CB79-48F6-4AEC-8235-D1ABDCE0EA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E5B69-66FB-4478-9D05-560C695EB32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6173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4403-A4A7-4796-A4BC-79EEFDD09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ECA7DA-1978-4528-9A77-AD46395D3C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A9E0D-9D06-4D62-BA5C-AA8CD30111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46727F-7259-48D0-BE94-D8753DD72B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4D16B-C3E6-493A-92BC-0B3A1409F2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BCCE0-B3EA-4194-B733-DFC43187DD9E}"/>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8" name="Footer Placeholder 7">
            <a:extLst>
              <a:ext uri="{FF2B5EF4-FFF2-40B4-BE49-F238E27FC236}">
                <a16:creationId xmlns:a16="http://schemas.microsoft.com/office/drawing/2014/main" id="{99DF2F7E-4BFE-4F4A-894B-FE588F55B4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422C5B-B730-484E-935D-DE14CD3EB40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45988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F529-DDB4-40AF-8427-E8FC601736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3C4F8B-F1BA-4F78-B7B6-AEF067624ACB}"/>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4" name="Footer Placeholder 3">
            <a:extLst>
              <a:ext uri="{FF2B5EF4-FFF2-40B4-BE49-F238E27FC236}">
                <a16:creationId xmlns:a16="http://schemas.microsoft.com/office/drawing/2014/main" id="{1FC26C2B-AF08-4472-94BF-266D2FF25E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71F4C-2A5A-468B-A7D2-3839BC574EA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4166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3CBCED-BDB1-47F1-B80B-45AB23AFF713}"/>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3" name="Footer Placeholder 2">
            <a:extLst>
              <a:ext uri="{FF2B5EF4-FFF2-40B4-BE49-F238E27FC236}">
                <a16:creationId xmlns:a16="http://schemas.microsoft.com/office/drawing/2014/main" id="{DD56C67F-6749-4227-9E6E-C08EBD6CAD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A35D38-7C1F-49A8-8321-1656AA4A5DF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51678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2DA5-1B53-437E-A9FA-269679E8A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C8669-E23E-4105-A1D7-6E42D6468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A2B794-1180-46A8-8E90-BED5A518D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CDF1A-5D40-41FE-B001-D42D5FF4878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50F100FB-035E-42BF-8849-8DD32BAE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236440-31D5-4C33-8008-4C3D9CC086A1}"/>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07955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36F5-9662-417B-9D26-EF07F0728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A78C39-187F-471D-BD0D-E863ACA7F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BF4EB5-BA55-4A2C-AD89-0EEA42A03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828367-11CF-434F-B45B-D4DF9881A06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6" name="Footer Placeholder 5">
            <a:extLst>
              <a:ext uri="{FF2B5EF4-FFF2-40B4-BE49-F238E27FC236}">
                <a16:creationId xmlns:a16="http://schemas.microsoft.com/office/drawing/2014/main" id="{9D566AFD-E58C-4F97-8102-15FAC18D4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BB073-2819-4478-8AAD-A7FA077997F8}"/>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57851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DD71-1288-4477-A34E-A4C78FBE3F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89AC1-6108-4FC4-B6F0-C3D7AE6138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492AD-4F23-47C4-B7A1-85EE0112BA57}"/>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B9E1EBA1-B11A-48AB-9EBF-A0DDE1371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1C49D-FF11-403D-AB36-6CA4B39E5A8F}"/>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44738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4057E3-1FAA-449E-B3C7-5F042309DD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ADD157-CCCD-4D51-83E3-4854FD8294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C7E50-42AA-4E20-BF0D-EC70C55E6C1F}"/>
              </a:ext>
            </a:extLst>
          </p:cNvPr>
          <p:cNvSpPr>
            <a:spLocks noGrp="1"/>
          </p:cNvSpPr>
          <p:nvPr>
            <p:ph type="dt" sz="half" idx="10"/>
          </p:nvPr>
        </p:nvSpPr>
        <p:spPr/>
        <p:txBody>
          <a:body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59DE01A9-DC5C-4106-8903-5D4004451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7388FA-F7E0-412D-AF95-777F4C4A5BB7}"/>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1177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3000"/>
                <a:satMod val="150000"/>
                <a:shade val="98000"/>
                <a:lumMod val="102000"/>
              </a:schemeClr>
            </a:gs>
            <a:gs pos="86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001A43-ABF2-4F91-BE00-013DB3BA8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5EEF12-85C4-4424-A622-13FEC418BC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AB4A2-929A-4A23-8932-0A8FB9D97A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B398-9CCE-4D04-9C44-E9FB743436F5}" type="datetimeFigureOut">
              <a:rPr lang="en-GB" smtClean="0"/>
              <a:t>26/02/2021</a:t>
            </a:fld>
            <a:endParaRPr lang="en-GB"/>
          </a:p>
        </p:txBody>
      </p:sp>
      <p:sp>
        <p:nvSpPr>
          <p:cNvPr id="5" name="Footer Placeholder 4">
            <a:extLst>
              <a:ext uri="{FF2B5EF4-FFF2-40B4-BE49-F238E27FC236}">
                <a16:creationId xmlns:a16="http://schemas.microsoft.com/office/drawing/2014/main" id="{0AEC2F2A-60F7-4E1C-B6D1-A36830DBA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7C590-0841-42B3-BF27-2C18862F0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6F5669-6CB8-465E-95FE-EB085BF19938}" type="slidenum">
              <a:rPr lang="en-GB" smtClean="0"/>
              <a:t>‹#›</a:t>
            </a:fld>
            <a:endParaRPr lang="en-GB"/>
          </a:p>
        </p:txBody>
      </p:sp>
    </p:spTree>
    <p:extLst>
      <p:ext uri="{BB962C8B-B14F-4D97-AF65-F5344CB8AC3E}">
        <p14:creationId xmlns:p14="http://schemas.microsoft.com/office/powerpoint/2010/main" val="13382103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ashgate.derby.sch.uk/wp-content/uploads/2012/05/new-ashgate.jp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428F8BC-8CCB-41BE-A479-A5A4FAC9C2C5}"/>
              </a:ext>
            </a:extLst>
          </p:cNvPr>
          <p:cNvSpPr/>
          <p:nvPr/>
        </p:nvSpPr>
        <p:spPr>
          <a:xfrm>
            <a:off x="1255486" y="2713052"/>
            <a:ext cx="8636000" cy="3738880"/>
          </a:xfrm>
          <a:prstGeom prst="roundRect">
            <a:avLst/>
          </a:prstGeom>
          <a:solidFill>
            <a:schemeClr val="accent1">
              <a:lumMod val="75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Welcome to the tour of our school. We are very proud of what we achieve at Ashgate Primary School. </a:t>
            </a:r>
          </a:p>
          <a:p>
            <a:pPr algn="ctr"/>
            <a:endParaRPr lang="en-US" dirty="0"/>
          </a:p>
          <a:p>
            <a:pPr algn="ctr"/>
            <a:r>
              <a:rPr lang="en-US" dirty="0"/>
              <a:t>We welcome you all and invite you to contact us by telephone or email with any questions or queries. If you would like to share any important information about your child that would help us in welcoming your child to our school please also contact us.</a:t>
            </a:r>
          </a:p>
          <a:p>
            <a:endParaRPr lang="en-US" dirty="0"/>
          </a:p>
        </p:txBody>
      </p:sp>
      <p:pic>
        <p:nvPicPr>
          <p:cNvPr id="6" name="Picture 5" descr="http://www.ashgate.derby.sch.uk/wp-content/uploads/2012/05/new-ashgate.jpg">
            <a:hlinkClick r:id="rId2"/>
            <a:extLst>
              <a:ext uri="{FF2B5EF4-FFF2-40B4-BE49-F238E27FC236}">
                <a16:creationId xmlns:a16="http://schemas.microsoft.com/office/drawing/2014/main" id="{71F7E9CA-B38B-4EA0-BABC-54A692A382D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51516" y="279625"/>
            <a:ext cx="1981199" cy="2095327"/>
          </a:xfrm>
          <a:prstGeom prst="rect">
            <a:avLst/>
          </a:prstGeom>
          <a:noFill/>
          <a:ln w="57150">
            <a:solidFill>
              <a:schemeClr val="bg1"/>
            </a:solidFill>
          </a:ln>
        </p:spPr>
      </p:pic>
      <p:sp>
        <p:nvSpPr>
          <p:cNvPr id="7" name="Rectangle 6">
            <a:extLst>
              <a:ext uri="{FF2B5EF4-FFF2-40B4-BE49-F238E27FC236}">
                <a16:creationId xmlns:a16="http://schemas.microsoft.com/office/drawing/2014/main" id="{56B0FF88-BA65-4A20-A86D-EAD523F7D777}"/>
              </a:ext>
            </a:extLst>
          </p:cNvPr>
          <p:cNvSpPr/>
          <p:nvPr/>
        </p:nvSpPr>
        <p:spPr>
          <a:xfrm>
            <a:off x="2472046" y="406068"/>
            <a:ext cx="5960286" cy="1569660"/>
          </a:xfrm>
          <a:prstGeom prst="rect">
            <a:avLst/>
          </a:prstGeom>
          <a:noFill/>
        </p:spPr>
        <p:txBody>
          <a:bodyPr wrap="none" lIns="91440" tIns="45720" rIns="91440" bIns="45720">
            <a:spAutoFit/>
          </a:bodyPr>
          <a:lstStyle/>
          <a:p>
            <a:pPr algn="ctr"/>
            <a:r>
              <a:rPr lang="en-US" sz="96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WELCOME!</a:t>
            </a:r>
            <a:endParaRPr lang="en-US" sz="9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467642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E38430-BA35-41BB-B4E5-704FA6EFB1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2878" y="216659"/>
            <a:ext cx="8566243" cy="64246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5F98CC8-1E06-41B5-BE16-BB49B621864E}"/>
              </a:ext>
            </a:extLst>
          </p:cNvPr>
          <p:cNvSpPr txBox="1"/>
          <p:nvPr/>
        </p:nvSpPr>
        <p:spPr>
          <a:xfrm>
            <a:off x="4230806" y="5459104"/>
            <a:ext cx="5622878" cy="707886"/>
          </a:xfrm>
          <a:prstGeom prst="rect">
            <a:avLst/>
          </a:prstGeom>
          <a:noFill/>
        </p:spPr>
        <p:txBody>
          <a:bodyPr wrap="square" rtlCol="0">
            <a:spAutoFit/>
          </a:bodyPr>
          <a:lstStyle/>
          <a:p>
            <a:r>
              <a:rPr lang="en-US" sz="4000" dirty="0"/>
              <a:t>School field entrance</a:t>
            </a:r>
            <a:endParaRPr lang="en-GB" sz="4000" dirty="0"/>
          </a:p>
        </p:txBody>
      </p:sp>
    </p:spTree>
    <p:extLst>
      <p:ext uri="{BB962C8B-B14F-4D97-AF65-F5344CB8AC3E}">
        <p14:creationId xmlns:p14="http://schemas.microsoft.com/office/powerpoint/2010/main" val="2982661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22F0503-0972-494C-8DA1-C8250F477E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6597" y="334370"/>
            <a:ext cx="8252346" cy="61892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FC306E14-FEA5-4A6E-9905-FB5FA0BA8F98}"/>
              </a:ext>
            </a:extLst>
          </p:cNvPr>
          <p:cNvSpPr txBox="1"/>
          <p:nvPr/>
        </p:nvSpPr>
        <p:spPr>
          <a:xfrm>
            <a:off x="2811439" y="3916908"/>
            <a:ext cx="3603009" cy="707886"/>
          </a:xfrm>
          <a:prstGeom prst="rect">
            <a:avLst/>
          </a:prstGeom>
          <a:noFill/>
        </p:spPr>
        <p:txBody>
          <a:bodyPr wrap="square" rtlCol="0">
            <a:spAutoFit/>
          </a:bodyPr>
          <a:lstStyle/>
          <a:p>
            <a:r>
              <a:rPr lang="en-US" sz="4000" dirty="0"/>
              <a:t>KS1 Playground</a:t>
            </a:r>
            <a:endParaRPr lang="en-GB" sz="4000" dirty="0"/>
          </a:p>
        </p:txBody>
      </p:sp>
    </p:spTree>
    <p:extLst>
      <p:ext uri="{BB962C8B-B14F-4D97-AF65-F5344CB8AC3E}">
        <p14:creationId xmlns:p14="http://schemas.microsoft.com/office/powerpoint/2010/main" val="50569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61CCC7-52BC-41B1-9343-1B1515C17C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9050" y="245660"/>
            <a:ext cx="8538949" cy="64042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5" name="TextBox 4">
            <a:extLst>
              <a:ext uri="{FF2B5EF4-FFF2-40B4-BE49-F238E27FC236}">
                <a16:creationId xmlns:a16="http://schemas.microsoft.com/office/drawing/2014/main" id="{72AD017D-F903-46D5-9869-811E98728E39}"/>
              </a:ext>
            </a:extLst>
          </p:cNvPr>
          <p:cNvSpPr txBox="1"/>
          <p:nvPr/>
        </p:nvSpPr>
        <p:spPr>
          <a:xfrm>
            <a:off x="2265528" y="5759355"/>
            <a:ext cx="6005014" cy="707886"/>
          </a:xfrm>
          <a:prstGeom prst="rect">
            <a:avLst/>
          </a:prstGeom>
          <a:noFill/>
        </p:spPr>
        <p:txBody>
          <a:bodyPr wrap="square" rtlCol="0">
            <a:spAutoFit/>
          </a:bodyPr>
          <a:lstStyle/>
          <a:p>
            <a:r>
              <a:rPr lang="en-US" sz="4000" dirty="0"/>
              <a:t>The Pirate Ship</a:t>
            </a:r>
            <a:endParaRPr lang="en-GB" sz="4000" dirty="0"/>
          </a:p>
        </p:txBody>
      </p:sp>
    </p:spTree>
    <p:extLst>
      <p:ext uri="{BB962C8B-B14F-4D97-AF65-F5344CB8AC3E}">
        <p14:creationId xmlns:p14="http://schemas.microsoft.com/office/powerpoint/2010/main" val="22269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BCDF47-8366-4416-8A1A-84069BC71A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642" y="242248"/>
            <a:ext cx="8484357" cy="6363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74B0BCEB-837C-46DC-83CA-EDA397B69634}"/>
              </a:ext>
            </a:extLst>
          </p:cNvPr>
          <p:cNvSpPr txBox="1"/>
          <p:nvPr/>
        </p:nvSpPr>
        <p:spPr>
          <a:xfrm>
            <a:off x="2538484" y="5773003"/>
            <a:ext cx="4763068" cy="707886"/>
          </a:xfrm>
          <a:prstGeom prst="rect">
            <a:avLst/>
          </a:prstGeom>
          <a:noFill/>
        </p:spPr>
        <p:txBody>
          <a:bodyPr wrap="square" rtlCol="0">
            <a:spAutoFit/>
          </a:bodyPr>
          <a:lstStyle/>
          <a:p>
            <a:r>
              <a:rPr lang="en-US" sz="4000" dirty="0"/>
              <a:t>KS2 Playground</a:t>
            </a:r>
            <a:endParaRPr lang="en-GB" sz="4000" dirty="0"/>
          </a:p>
        </p:txBody>
      </p:sp>
    </p:spTree>
    <p:extLst>
      <p:ext uri="{BB962C8B-B14F-4D97-AF65-F5344CB8AC3E}">
        <p14:creationId xmlns:p14="http://schemas.microsoft.com/office/powerpoint/2010/main" val="2491975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04F6B7-795C-47A9-8F1C-AAC5EF6FB3BE}"/>
              </a:ext>
            </a:extLst>
          </p:cNvPr>
          <p:cNvSpPr txBox="1"/>
          <p:nvPr/>
        </p:nvSpPr>
        <p:spPr>
          <a:xfrm>
            <a:off x="853440" y="951398"/>
            <a:ext cx="10485120" cy="4955203"/>
          </a:xfrm>
          <a:prstGeom prst="rect">
            <a:avLst/>
          </a:prstGeom>
          <a:solidFill>
            <a:schemeClr val="accent1">
              <a:lumMod val="75000"/>
            </a:schemeClr>
          </a:solidFill>
          <a:ln w="76200">
            <a:solidFill>
              <a:schemeClr val="tx1"/>
            </a:solidFill>
          </a:ln>
        </p:spPr>
        <p:txBody>
          <a:bodyPr wrap="square" rtlCol="0">
            <a:spAutoFit/>
          </a:bodyPr>
          <a:lstStyle/>
          <a:p>
            <a:pPr algn="ctr"/>
            <a:endParaRPr lang="en-GB" dirty="0"/>
          </a:p>
          <a:p>
            <a:pPr algn="ctr"/>
            <a:r>
              <a:rPr lang="en-GB" sz="4000" dirty="0"/>
              <a:t>This is the end of the virtual tour around our school.  Thank you for taking the time to look around. If you would like to speak to the staff  please contact us by:</a:t>
            </a:r>
          </a:p>
          <a:p>
            <a:pPr algn="ctr"/>
            <a:r>
              <a:rPr lang="en-GB" sz="4000" dirty="0"/>
              <a:t> Telephone: 01332 343928</a:t>
            </a:r>
          </a:p>
          <a:p>
            <a:pPr algn="ctr"/>
            <a:r>
              <a:rPr lang="en-GB" sz="4000" dirty="0"/>
              <a:t>Email: office@ashgate.derby.sch.uk</a:t>
            </a:r>
          </a:p>
          <a:p>
            <a:endParaRPr lang="en-GB" sz="4000" dirty="0"/>
          </a:p>
          <a:p>
            <a:endParaRPr lang="en-GB" dirty="0"/>
          </a:p>
        </p:txBody>
      </p:sp>
    </p:spTree>
    <p:extLst>
      <p:ext uri="{BB962C8B-B14F-4D97-AF65-F5344CB8AC3E}">
        <p14:creationId xmlns:p14="http://schemas.microsoft.com/office/powerpoint/2010/main" val="221992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133</Words>
  <Application>Microsoft Macintosh PowerPoint</Application>
  <PresentationFormat>Widescreen</PresentationFormat>
  <Paragraphs>12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SWinfield</dc:creator>
  <cp:lastModifiedBy>Wendy Forte</cp:lastModifiedBy>
  <cp:revision>21</cp:revision>
  <dcterms:created xsi:type="dcterms:W3CDTF">2020-11-24T14:48:09Z</dcterms:created>
  <dcterms:modified xsi:type="dcterms:W3CDTF">2021-02-26T10:08:13Z</dcterms:modified>
</cp:coreProperties>
</file>