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6" r:id="rId2"/>
    <p:sldId id="263" r:id="rId3"/>
    <p:sldId id="264" r:id="rId4"/>
    <p:sldId id="265" r:id="rId5"/>
    <p:sldId id="266" r:id="rId6"/>
    <p:sldId id="285"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FE1F5-252B-41EC-B99D-AA34A1EEF6C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3FB659D-8CDC-4787-90AD-AF7279F9E9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9313DB2-B9C4-4507-85AB-7D33B1D4E29B}"/>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75C22280-C326-41F9-91CF-3097086B4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D2E924-6F82-41C5-9A14-D0E6D714B566}"/>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26797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D0FBB-7F51-4FEF-872A-3DD501F70A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103AAB-943F-49E9-AC5E-AAB71CE4E4C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BBAD7A-959E-4F68-BBCC-20CF25622F80}"/>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14F616D6-9073-47D6-8896-70DEBDBC3E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6306F7-F671-43F9-A7F9-6972EBD43CA4}"/>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12232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8C26-A096-4E23-9B13-6646AFA8E1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6283CF0-E07F-450F-B8DF-0FF7B275C5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076F5F2-F2C1-4F26-B1E9-6B8BB325450D}"/>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7D8CD35C-4D8F-4D1B-AECD-9E9EC9859B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C14BD2-2429-4E42-AB86-0DD1F5B4927B}"/>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48554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8741B-C8DC-4B6E-9CB0-1903014606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B673893-CE77-415F-9557-9CA58F16E57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709011D-B618-4F90-A0C7-933F366EFC1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A3B0986-77BA-4F3F-A469-4CAF05D0EC69}"/>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6" name="Footer Placeholder 5">
            <a:extLst>
              <a:ext uri="{FF2B5EF4-FFF2-40B4-BE49-F238E27FC236}">
                <a16:creationId xmlns:a16="http://schemas.microsoft.com/office/drawing/2014/main" id="{BFC6CB79-48F6-4AEC-8235-D1ABDCE0EA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5E5B69-66FB-4478-9D05-560C695EB32A}"/>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61733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04403-A4A7-4796-A4BC-79EEFDD091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3ECA7DA-1978-4528-9A77-AD46395D3C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D1A9E0D-9D06-4D62-BA5C-AA8CD301117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D46727F-7259-48D0-BE94-D8753DD72B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E24D16B-C3E6-493A-92BC-0B3A1409F24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8BCCE0-B3EA-4194-B733-DFC43187DD9E}"/>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8" name="Footer Placeholder 7">
            <a:extLst>
              <a:ext uri="{FF2B5EF4-FFF2-40B4-BE49-F238E27FC236}">
                <a16:creationId xmlns:a16="http://schemas.microsoft.com/office/drawing/2014/main" id="{99DF2F7E-4BFE-4F4A-894B-FE588F55B48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C422C5B-B730-484E-935D-DE14CD3EB40A}"/>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245988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1F529-DDB4-40AF-8427-E8FC6017363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53C4F8B-F1BA-4F78-B7B6-AEF067624ACB}"/>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4" name="Footer Placeholder 3">
            <a:extLst>
              <a:ext uri="{FF2B5EF4-FFF2-40B4-BE49-F238E27FC236}">
                <a16:creationId xmlns:a16="http://schemas.microsoft.com/office/drawing/2014/main" id="{1FC26C2B-AF08-4472-94BF-266D2FF25EA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9A71F4C-2A5A-468B-A7D2-3839BC574EAC}"/>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241662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3CBCED-BDB1-47F1-B80B-45AB23AFF713}"/>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3" name="Footer Placeholder 2">
            <a:extLst>
              <a:ext uri="{FF2B5EF4-FFF2-40B4-BE49-F238E27FC236}">
                <a16:creationId xmlns:a16="http://schemas.microsoft.com/office/drawing/2014/main" id="{DD56C67F-6749-4227-9E6E-C08EBD6CAD7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DA35D38-7C1F-49A8-8321-1656AA4A5DFC}"/>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516786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82DA5-1B53-437E-A9FA-269679E8AD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3C8669-E23E-4105-A1D7-6E42D64683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1A2B794-1180-46A8-8E90-BED5A518D3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91CDF1A-5D40-41FE-B001-D42D5FF48787}"/>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6" name="Footer Placeholder 5">
            <a:extLst>
              <a:ext uri="{FF2B5EF4-FFF2-40B4-BE49-F238E27FC236}">
                <a16:creationId xmlns:a16="http://schemas.microsoft.com/office/drawing/2014/main" id="{50F100FB-035E-42BF-8849-8DD32BAE4D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236440-31D5-4C33-8008-4C3D9CC086A1}"/>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2079559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036F5-9662-417B-9D26-EF07F07288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8A78C39-187F-471D-BD0D-E863ACA7F4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2BF4EB5-BA55-4A2C-AD89-0EEA42A03A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A828367-11CF-434F-B45B-D4DF9881A067}"/>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6" name="Footer Placeholder 5">
            <a:extLst>
              <a:ext uri="{FF2B5EF4-FFF2-40B4-BE49-F238E27FC236}">
                <a16:creationId xmlns:a16="http://schemas.microsoft.com/office/drawing/2014/main" id="{9D566AFD-E58C-4F97-8102-15FAC18D4A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1BB073-2819-4478-8AAD-A7FA077997F8}"/>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578510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5DD71-1288-4477-A34E-A4C78FBE3FA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889AC1-6108-4FC4-B6F0-C3D7AE61384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8492AD-4F23-47C4-B7A1-85EE0112BA57}"/>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B9E1EBA1-B11A-48AB-9EBF-A0DDE13718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91C49D-FF11-403D-AB36-6CA4B39E5A8F}"/>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447389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4057E3-1FAA-449E-B3C7-5F042309DDF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4ADD157-CCCD-4D51-83E3-4854FD82941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5C7E50-42AA-4E20-BF0D-EC70C55E6C1F}"/>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59DE01A9-DC5C-4106-8903-5D4004451C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7388FA-F7E0-412D-AF95-777F4C4A5BB7}"/>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117725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tint val="93000"/>
                <a:satMod val="150000"/>
                <a:shade val="98000"/>
                <a:lumMod val="102000"/>
              </a:schemeClr>
            </a:gs>
            <a:gs pos="86000">
              <a:schemeClr val="bg2">
                <a:tint val="98000"/>
                <a:satMod val="130000"/>
                <a:shade val="90000"/>
                <a:lumMod val="103000"/>
              </a:schemeClr>
            </a:gs>
            <a:gs pos="100000">
              <a:schemeClr val="bg2">
                <a:shade val="63000"/>
                <a:satMod val="12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001A43-ABF2-4F91-BE00-013DB3BA828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5EEF12-85C4-4424-A622-13FEC418BC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5AB4A2-929A-4A23-8932-0A8FB9D97A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0AEC2F2A-60F7-4E1C-B6D1-A36830DBA2B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4D7C590-0841-42B3-BF27-2C18862F0F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6F5669-6CB8-465E-95FE-EB085BF19938}" type="slidenum">
              <a:rPr lang="en-GB" smtClean="0"/>
              <a:t>‹#›</a:t>
            </a:fld>
            <a:endParaRPr lang="en-GB"/>
          </a:p>
        </p:txBody>
      </p:sp>
    </p:spTree>
    <p:extLst>
      <p:ext uri="{BB962C8B-B14F-4D97-AF65-F5344CB8AC3E}">
        <p14:creationId xmlns:p14="http://schemas.microsoft.com/office/powerpoint/2010/main" val="133821030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ashgate.derby.sch.uk/wp-content/uploads/2012/05/new-ashgate.jpg"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428F8BC-8CCB-41BE-A479-A5A4FAC9C2C5}"/>
              </a:ext>
            </a:extLst>
          </p:cNvPr>
          <p:cNvSpPr/>
          <p:nvPr/>
        </p:nvSpPr>
        <p:spPr>
          <a:xfrm>
            <a:off x="1255486" y="2713052"/>
            <a:ext cx="8636000" cy="3738880"/>
          </a:xfrm>
          <a:prstGeom prst="roundRect">
            <a:avLst/>
          </a:prstGeom>
          <a:solidFill>
            <a:schemeClr val="accent1">
              <a:lumMod val="7500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Welcome to the tour of our school. We are very proud of what we achieve at Ashgate Primary School. We welcome you all and invite you to contact us by telephone or email with any questions or queries. If you would like to share any important information about your child that would help us in welcoming your child to our school please also contact us.</a:t>
            </a:r>
          </a:p>
          <a:p>
            <a:r>
              <a:rPr lang="en-US" dirty="0"/>
              <a:t>We look forward to meeting with you all in person when it becomes possible.</a:t>
            </a:r>
          </a:p>
          <a:p>
            <a:endParaRPr lang="en-US" dirty="0"/>
          </a:p>
          <a:p>
            <a:r>
              <a:rPr lang="en-US" dirty="0" err="1"/>
              <a:t>Mrs</a:t>
            </a:r>
            <a:r>
              <a:rPr lang="en-US" dirty="0"/>
              <a:t> Winfield and </a:t>
            </a:r>
            <a:r>
              <a:rPr lang="en-US" dirty="0" err="1"/>
              <a:t>Ms</a:t>
            </a:r>
            <a:r>
              <a:rPr lang="en-US" dirty="0"/>
              <a:t> </a:t>
            </a:r>
            <a:r>
              <a:rPr lang="en-US" dirty="0" err="1"/>
              <a:t>Vobes</a:t>
            </a:r>
            <a:r>
              <a:rPr lang="en-US" dirty="0"/>
              <a:t> </a:t>
            </a:r>
          </a:p>
          <a:p>
            <a:r>
              <a:rPr lang="en-US" dirty="0"/>
              <a:t> </a:t>
            </a:r>
            <a:r>
              <a:rPr lang="en-US" dirty="0" err="1"/>
              <a:t>EYFS</a:t>
            </a:r>
            <a:r>
              <a:rPr lang="en-US" dirty="0"/>
              <a:t> </a:t>
            </a:r>
            <a:r>
              <a:rPr lang="en-US" dirty="0" err="1"/>
              <a:t>CLassteachers</a:t>
            </a:r>
            <a:endParaRPr lang="en-GB" dirty="0"/>
          </a:p>
        </p:txBody>
      </p:sp>
      <p:pic>
        <p:nvPicPr>
          <p:cNvPr id="6" name="Picture 5" descr="http://www.ashgate.derby.sch.uk/wp-content/uploads/2012/05/new-ashgate.jpg">
            <a:hlinkClick r:id="rId2"/>
            <a:extLst>
              <a:ext uri="{FF2B5EF4-FFF2-40B4-BE49-F238E27FC236}">
                <a16:creationId xmlns:a16="http://schemas.microsoft.com/office/drawing/2014/main" id="{71F7E9CA-B38B-4EA0-BABC-54A692A382D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51516" y="279625"/>
            <a:ext cx="1981199" cy="2095327"/>
          </a:xfrm>
          <a:prstGeom prst="rect">
            <a:avLst/>
          </a:prstGeom>
          <a:noFill/>
          <a:ln w="57150">
            <a:solidFill>
              <a:schemeClr val="bg1"/>
            </a:solidFill>
          </a:ln>
        </p:spPr>
      </p:pic>
      <p:sp>
        <p:nvSpPr>
          <p:cNvPr id="7" name="Rectangle 6">
            <a:extLst>
              <a:ext uri="{FF2B5EF4-FFF2-40B4-BE49-F238E27FC236}">
                <a16:creationId xmlns:a16="http://schemas.microsoft.com/office/drawing/2014/main" id="{56B0FF88-BA65-4A20-A86D-EAD523F7D777}"/>
              </a:ext>
            </a:extLst>
          </p:cNvPr>
          <p:cNvSpPr/>
          <p:nvPr/>
        </p:nvSpPr>
        <p:spPr>
          <a:xfrm>
            <a:off x="2472046" y="406068"/>
            <a:ext cx="5960286" cy="1569660"/>
          </a:xfrm>
          <a:prstGeom prst="rect">
            <a:avLst/>
          </a:prstGeom>
          <a:noFill/>
        </p:spPr>
        <p:txBody>
          <a:bodyPr wrap="none" lIns="91440" tIns="45720" rIns="91440" bIns="45720">
            <a:spAutoFit/>
          </a:bodyPr>
          <a:lstStyle/>
          <a:p>
            <a:pPr algn="ctr"/>
            <a:r>
              <a:rPr lang="en-US" sz="96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WELCOME!</a:t>
            </a:r>
            <a:endParaRPr lang="en-US" sz="96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467642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AE38430-BA35-41BB-B4E5-704FA6EFB1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2878" y="216659"/>
            <a:ext cx="8566243" cy="64246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95F98CC8-1E06-41B5-BE16-BB49B621864E}"/>
              </a:ext>
            </a:extLst>
          </p:cNvPr>
          <p:cNvSpPr txBox="1"/>
          <p:nvPr/>
        </p:nvSpPr>
        <p:spPr>
          <a:xfrm>
            <a:off x="4230806" y="5459104"/>
            <a:ext cx="5622878" cy="707886"/>
          </a:xfrm>
          <a:prstGeom prst="rect">
            <a:avLst/>
          </a:prstGeom>
          <a:noFill/>
        </p:spPr>
        <p:txBody>
          <a:bodyPr wrap="square" rtlCol="0">
            <a:spAutoFit/>
          </a:bodyPr>
          <a:lstStyle/>
          <a:p>
            <a:r>
              <a:rPr lang="en-US" sz="4000" dirty="0"/>
              <a:t>School field entrance</a:t>
            </a:r>
            <a:endParaRPr lang="en-GB" sz="4000" dirty="0"/>
          </a:p>
        </p:txBody>
      </p:sp>
    </p:spTree>
    <p:extLst>
      <p:ext uri="{BB962C8B-B14F-4D97-AF65-F5344CB8AC3E}">
        <p14:creationId xmlns:p14="http://schemas.microsoft.com/office/powerpoint/2010/main" val="2982661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22F0503-0972-494C-8DA1-C8250F477E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6597" y="334370"/>
            <a:ext cx="8252346" cy="618926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FC306E14-FEA5-4A6E-9905-FB5FA0BA8F98}"/>
              </a:ext>
            </a:extLst>
          </p:cNvPr>
          <p:cNvSpPr txBox="1"/>
          <p:nvPr/>
        </p:nvSpPr>
        <p:spPr>
          <a:xfrm>
            <a:off x="2811439" y="3916908"/>
            <a:ext cx="3603009" cy="707886"/>
          </a:xfrm>
          <a:prstGeom prst="rect">
            <a:avLst/>
          </a:prstGeom>
          <a:noFill/>
        </p:spPr>
        <p:txBody>
          <a:bodyPr wrap="square" rtlCol="0">
            <a:spAutoFit/>
          </a:bodyPr>
          <a:lstStyle/>
          <a:p>
            <a:r>
              <a:rPr lang="en-US" sz="4000" dirty="0"/>
              <a:t>KS1 Playground</a:t>
            </a:r>
            <a:endParaRPr lang="en-GB" sz="4000" dirty="0"/>
          </a:p>
        </p:txBody>
      </p:sp>
    </p:spTree>
    <p:extLst>
      <p:ext uri="{BB962C8B-B14F-4D97-AF65-F5344CB8AC3E}">
        <p14:creationId xmlns:p14="http://schemas.microsoft.com/office/powerpoint/2010/main" val="505699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61CCC7-52BC-41B1-9343-1B1515C17C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9050" y="245660"/>
            <a:ext cx="8538949" cy="64042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5" name="TextBox 4">
            <a:extLst>
              <a:ext uri="{FF2B5EF4-FFF2-40B4-BE49-F238E27FC236}">
                <a16:creationId xmlns:a16="http://schemas.microsoft.com/office/drawing/2014/main" id="{72AD017D-F903-46D5-9869-811E98728E39}"/>
              </a:ext>
            </a:extLst>
          </p:cNvPr>
          <p:cNvSpPr txBox="1"/>
          <p:nvPr/>
        </p:nvSpPr>
        <p:spPr>
          <a:xfrm>
            <a:off x="2265528" y="5759355"/>
            <a:ext cx="6005014" cy="707886"/>
          </a:xfrm>
          <a:prstGeom prst="rect">
            <a:avLst/>
          </a:prstGeom>
          <a:noFill/>
        </p:spPr>
        <p:txBody>
          <a:bodyPr wrap="square" rtlCol="0">
            <a:spAutoFit/>
          </a:bodyPr>
          <a:lstStyle/>
          <a:p>
            <a:r>
              <a:rPr lang="en-US" sz="4000" dirty="0"/>
              <a:t>The Pirate Ship</a:t>
            </a:r>
            <a:endParaRPr lang="en-GB" sz="4000" dirty="0"/>
          </a:p>
        </p:txBody>
      </p:sp>
    </p:spTree>
    <p:extLst>
      <p:ext uri="{BB962C8B-B14F-4D97-AF65-F5344CB8AC3E}">
        <p14:creationId xmlns:p14="http://schemas.microsoft.com/office/powerpoint/2010/main" val="222699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CBCDF47-8366-4416-8A1A-84069BC71A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3642" y="242248"/>
            <a:ext cx="8484357" cy="63632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74B0BCEB-837C-46DC-83CA-EDA397B69634}"/>
              </a:ext>
            </a:extLst>
          </p:cNvPr>
          <p:cNvSpPr txBox="1"/>
          <p:nvPr/>
        </p:nvSpPr>
        <p:spPr>
          <a:xfrm>
            <a:off x="2538484" y="5773003"/>
            <a:ext cx="4763068" cy="707886"/>
          </a:xfrm>
          <a:prstGeom prst="rect">
            <a:avLst/>
          </a:prstGeom>
          <a:noFill/>
        </p:spPr>
        <p:txBody>
          <a:bodyPr wrap="square" rtlCol="0">
            <a:spAutoFit/>
          </a:bodyPr>
          <a:lstStyle/>
          <a:p>
            <a:r>
              <a:rPr lang="en-US" sz="4000" dirty="0"/>
              <a:t>KS2 Playground</a:t>
            </a:r>
            <a:endParaRPr lang="en-GB" sz="4000" dirty="0"/>
          </a:p>
        </p:txBody>
      </p:sp>
    </p:spTree>
    <p:extLst>
      <p:ext uri="{BB962C8B-B14F-4D97-AF65-F5344CB8AC3E}">
        <p14:creationId xmlns:p14="http://schemas.microsoft.com/office/powerpoint/2010/main" val="2491975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04F6B7-795C-47A9-8F1C-AAC5EF6FB3BE}"/>
              </a:ext>
            </a:extLst>
          </p:cNvPr>
          <p:cNvSpPr txBox="1"/>
          <p:nvPr/>
        </p:nvSpPr>
        <p:spPr>
          <a:xfrm>
            <a:off x="853440" y="951398"/>
            <a:ext cx="10485120" cy="4955203"/>
          </a:xfrm>
          <a:prstGeom prst="rect">
            <a:avLst/>
          </a:prstGeom>
          <a:solidFill>
            <a:schemeClr val="accent1">
              <a:lumMod val="75000"/>
            </a:schemeClr>
          </a:solidFill>
          <a:ln w="76200">
            <a:solidFill>
              <a:schemeClr val="tx1"/>
            </a:solidFill>
          </a:ln>
        </p:spPr>
        <p:txBody>
          <a:bodyPr wrap="square" rtlCol="0">
            <a:spAutoFit/>
          </a:bodyPr>
          <a:lstStyle/>
          <a:p>
            <a:pPr algn="ctr"/>
            <a:endParaRPr lang="en-GB" dirty="0"/>
          </a:p>
          <a:p>
            <a:pPr algn="ctr"/>
            <a:r>
              <a:rPr lang="en-GB" sz="4000" dirty="0"/>
              <a:t>This is the end of the virtual tour around our school.  Thank you for taking the time to look around. If you would like to speak to the staff  please contact us by:</a:t>
            </a:r>
          </a:p>
          <a:p>
            <a:pPr algn="ctr"/>
            <a:r>
              <a:rPr lang="en-GB" sz="4000" dirty="0"/>
              <a:t> Telephone: 01332 343928</a:t>
            </a:r>
          </a:p>
          <a:p>
            <a:pPr algn="ctr"/>
            <a:r>
              <a:rPr lang="en-GB" sz="4000" dirty="0"/>
              <a:t>Email: office@ashgate.derby.sch.uk</a:t>
            </a:r>
          </a:p>
          <a:p>
            <a:endParaRPr lang="en-GB" sz="4000" dirty="0"/>
          </a:p>
          <a:p>
            <a:endParaRPr lang="en-GB" dirty="0"/>
          </a:p>
        </p:txBody>
      </p:sp>
    </p:spTree>
    <p:extLst>
      <p:ext uri="{BB962C8B-B14F-4D97-AF65-F5344CB8AC3E}">
        <p14:creationId xmlns:p14="http://schemas.microsoft.com/office/powerpoint/2010/main" val="22199226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TotalTime>
  <Words>156</Words>
  <Application>Microsoft Office PowerPoint</Application>
  <PresentationFormat>Widescreen</PresentationFormat>
  <Paragraphs>14</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SWinfield</dc:creator>
  <cp:lastModifiedBy>SWinfield</cp:lastModifiedBy>
  <cp:revision>20</cp:revision>
  <dcterms:created xsi:type="dcterms:W3CDTF">2020-11-24T14:48:09Z</dcterms:created>
  <dcterms:modified xsi:type="dcterms:W3CDTF">2020-11-26T14:28:04Z</dcterms:modified>
</cp:coreProperties>
</file>